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648" r:id="rId44"/>
    <p:sldId id="298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  <p:sldId id="324" r:id="rId56"/>
    <p:sldId id="325" r:id="rId57"/>
    <p:sldId id="326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  <p:sldId id="345" r:id="rId77"/>
    <p:sldId id="346" r:id="rId78"/>
    <p:sldId id="347" r:id="rId79"/>
    <p:sldId id="348" r:id="rId80"/>
    <p:sldId id="349" r:id="rId81"/>
    <p:sldId id="350" r:id="rId82"/>
    <p:sldId id="351" r:id="rId83"/>
    <p:sldId id="352" r:id="rId84"/>
    <p:sldId id="353" r:id="rId85"/>
    <p:sldId id="354" r:id="rId86"/>
    <p:sldId id="355" r:id="rId87"/>
    <p:sldId id="356" r:id="rId88"/>
    <p:sldId id="649" r:id="rId89"/>
    <p:sldId id="357" r:id="rId90"/>
    <p:sldId id="359" r:id="rId91"/>
    <p:sldId id="360" r:id="rId92"/>
    <p:sldId id="361" r:id="rId93"/>
    <p:sldId id="362" r:id="rId94"/>
    <p:sldId id="363" r:id="rId95"/>
    <p:sldId id="364" r:id="rId96"/>
    <p:sldId id="365" r:id="rId97"/>
    <p:sldId id="366" r:id="rId98"/>
    <p:sldId id="367" r:id="rId99"/>
    <p:sldId id="368" r:id="rId100"/>
    <p:sldId id="369" r:id="rId101"/>
    <p:sldId id="370" r:id="rId102"/>
    <p:sldId id="371" r:id="rId103"/>
    <p:sldId id="372" r:id="rId104"/>
    <p:sldId id="373" r:id="rId105"/>
    <p:sldId id="374" r:id="rId106"/>
    <p:sldId id="375" r:id="rId107"/>
    <p:sldId id="376" r:id="rId108"/>
    <p:sldId id="377" r:id="rId109"/>
    <p:sldId id="378" r:id="rId110"/>
    <p:sldId id="379" r:id="rId111"/>
    <p:sldId id="380" r:id="rId112"/>
    <p:sldId id="381" r:id="rId113"/>
    <p:sldId id="382" r:id="rId114"/>
    <p:sldId id="383" r:id="rId115"/>
    <p:sldId id="384" r:id="rId116"/>
    <p:sldId id="385" r:id="rId117"/>
    <p:sldId id="386" r:id="rId118"/>
    <p:sldId id="387" r:id="rId119"/>
    <p:sldId id="388" r:id="rId120"/>
    <p:sldId id="389" r:id="rId121"/>
    <p:sldId id="390" r:id="rId122"/>
    <p:sldId id="391" r:id="rId123"/>
    <p:sldId id="392" r:id="rId124"/>
    <p:sldId id="393" r:id="rId125"/>
    <p:sldId id="394" r:id="rId126"/>
    <p:sldId id="395" r:id="rId127"/>
    <p:sldId id="396" r:id="rId128"/>
    <p:sldId id="397" r:id="rId129"/>
    <p:sldId id="398" r:id="rId130"/>
    <p:sldId id="399" r:id="rId131"/>
    <p:sldId id="400" r:id="rId132"/>
    <p:sldId id="401" r:id="rId133"/>
    <p:sldId id="402" r:id="rId134"/>
    <p:sldId id="403" r:id="rId135"/>
    <p:sldId id="404" r:id="rId136"/>
    <p:sldId id="405" r:id="rId137"/>
    <p:sldId id="406" r:id="rId138"/>
    <p:sldId id="407" r:id="rId139"/>
    <p:sldId id="408" r:id="rId140"/>
    <p:sldId id="409" r:id="rId141"/>
    <p:sldId id="410" r:id="rId142"/>
    <p:sldId id="412" r:id="rId143"/>
    <p:sldId id="413" r:id="rId144"/>
    <p:sldId id="414" r:id="rId145"/>
    <p:sldId id="415" r:id="rId146"/>
    <p:sldId id="416" r:id="rId147"/>
    <p:sldId id="417" r:id="rId148"/>
    <p:sldId id="418" r:id="rId149"/>
    <p:sldId id="419" r:id="rId150"/>
    <p:sldId id="420" r:id="rId151"/>
    <p:sldId id="421" r:id="rId152"/>
    <p:sldId id="422" r:id="rId153"/>
    <p:sldId id="423" r:id="rId154"/>
    <p:sldId id="424" r:id="rId155"/>
    <p:sldId id="425" r:id="rId156"/>
    <p:sldId id="426" r:id="rId157"/>
    <p:sldId id="427" r:id="rId158"/>
    <p:sldId id="428" r:id="rId159"/>
    <p:sldId id="429" r:id="rId160"/>
    <p:sldId id="430" r:id="rId161"/>
    <p:sldId id="431" r:id="rId162"/>
    <p:sldId id="432" r:id="rId163"/>
    <p:sldId id="433" r:id="rId164"/>
    <p:sldId id="434" r:id="rId165"/>
    <p:sldId id="435" r:id="rId166"/>
    <p:sldId id="436" r:id="rId167"/>
    <p:sldId id="437" r:id="rId168"/>
    <p:sldId id="438" r:id="rId169"/>
    <p:sldId id="439" r:id="rId170"/>
    <p:sldId id="440" r:id="rId171"/>
    <p:sldId id="441" r:id="rId172"/>
    <p:sldId id="442" r:id="rId173"/>
    <p:sldId id="443" r:id="rId174"/>
    <p:sldId id="444" r:id="rId175"/>
    <p:sldId id="445" r:id="rId176"/>
    <p:sldId id="446" r:id="rId177"/>
    <p:sldId id="447" r:id="rId178"/>
    <p:sldId id="448" r:id="rId179"/>
    <p:sldId id="449" r:id="rId180"/>
    <p:sldId id="450" r:id="rId181"/>
    <p:sldId id="451" r:id="rId182"/>
    <p:sldId id="452" r:id="rId183"/>
    <p:sldId id="453" r:id="rId184"/>
    <p:sldId id="454" r:id="rId18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8" Type="http://schemas.openxmlformats.org/officeDocument/2006/relationships/tableStyles" Target="tableStyles.xml"/><Relationship Id="rId187" Type="http://schemas.openxmlformats.org/officeDocument/2006/relationships/viewProps" Target="viewProps.xml"/><Relationship Id="rId186" Type="http://schemas.openxmlformats.org/officeDocument/2006/relationships/presProps" Target="presProps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8B357-A03E-46BF-9CDC-B594B39BA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22949-06E8-4755-BABC-4944AD5783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8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9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0.jpe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1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2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3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4.jpe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5.jpe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6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8.jpe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9.jpe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0.jpe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1.jpe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2.jpe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3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4.jpe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5.jpe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6.jpe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8.jpe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9.jpe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0.jpe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1.jpe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2.jpe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3.jpe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4.jpe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5.jpe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6.jpe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8.jpe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9.jpe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0.jpe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1.jpe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2.jpe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3.jpe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4.jpe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5.jpe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6.jpe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8.jpe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9.jpe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0.jpe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1.jpe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2.jpe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3.jpe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4.jpe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5.jpe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6.jpe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8.jpe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9.jpe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0.jpe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1.jpe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2.jpe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3.jpe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4.jpe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5.jpe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6.jpe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8.jpe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9.jpe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0.jpe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1.jpe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2.jpeg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3.jpe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4.jpe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5.jpeg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6.jpe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8.jpe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9.jpe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0.jpeg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1.jpe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2.jpe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3.jpe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4.jpe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5.jpe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6.jpe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8.jpe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9.jpe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0.jpe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2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5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3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4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8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9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0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1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2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3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4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5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6.jpe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zh-CN" altLang="en-US" b="1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  消费者群体心理</a:t>
            </a:r>
            <a:r>
              <a:rPr lang="zh-CN" altLang="en-US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与消费者行为</a:t>
            </a:r>
            <a:endParaRPr lang="zh-CN" altLang="en-US" b="1" dirty="0" smtClean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4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2526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8699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9121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9417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9801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0058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0546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0970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1355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3063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3517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3936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3816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420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4585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5201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5585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6037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6428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6736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703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7362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4325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7765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9349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49674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0107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0389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081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1330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1594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2946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3714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4887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7171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8165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8431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8885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9299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59985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0448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0887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1389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2060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5428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2294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3986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4352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4718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5196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5498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5792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6443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6875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7346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5789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7957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8311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8687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9171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69625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0233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0475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0831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1169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1780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6266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203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302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339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3836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4289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4668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6126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6339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6627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6924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6527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7324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768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8202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8450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8889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9176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9507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79733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0284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06350(1)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7247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1259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19111(1)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20943(1)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8294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7879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6179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8226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8429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886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8908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69574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0068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0349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0825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169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1942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6258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2560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3149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3855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4184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4783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6185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79556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0076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0774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1215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7976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1980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2412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4356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83644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562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5827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6189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6596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6922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7400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8826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776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8514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09138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0566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0735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1112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1364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1985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2360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2759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920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3006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3503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3974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4393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4632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4988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5458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5780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6159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6560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49807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7087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7618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8182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8575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907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926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19787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0650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1607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1850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0305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214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2534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2783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4929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6639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7679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8086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8882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8798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9315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251508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29944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0328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0715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0938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1213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1575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2111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2551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7924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832338427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2</Paragraphs>
  <Slides>183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183</vt:i4>
      </vt:variant>
    </vt:vector>
  </HeadingPairs>
  <TitlesOfParts>
    <vt:vector size="191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Office 主题​​</vt:lpstr>
      <vt:lpstr>项目四  消费者群体心理与消费者行为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Microsoft</dc:creator>
  <cp:lastModifiedBy>千里觅知音</cp:lastModifiedBy>
  <cp:revision>4</cp:revision>
  <dcterms:created xsi:type="dcterms:W3CDTF">2017-10-18T11:21:00Z</dcterms:created>
  <dcterms:modified xsi:type="dcterms:W3CDTF">2017-10-27T10:43:09Z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