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sldIdLst>
    <p:sldId id="391" r:id="rId2"/>
    <p:sldId id="373" r:id="rId3"/>
    <p:sldId id="404" r:id="rId4"/>
    <p:sldId id="414" r:id="rId5"/>
    <p:sldId id="411" r:id="rId6"/>
    <p:sldId id="380" r:id="rId7"/>
    <p:sldId id="405" r:id="rId8"/>
    <p:sldId id="400" r:id="rId9"/>
  </p:sldIdLst>
  <p:sldSz cx="9144000" cy="5143500" type="screen16x9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正大黑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Impact" pitchFamily="34" charset="0"/>
      <p:regular r:id="rId18"/>
    </p:embeddedFont>
    <p:embeddedFont>
      <p:font typeface="Mongolian Baiti" pitchFamily="66" charset="0"/>
      <p:regular r:id="rId19"/>
    </p:embeddedFont>
    <p:embeddedFont>
      <p:font typeface="华文细黑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2" d="100"/>
          <a:sy n="142" d="100"/>
        </p:scale>
        <p:origin x="-75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0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3995" y="3015575"/>
            <a:ext cx="221599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市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场细分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176385" cy="413921"/>
            <a:chOff x="3818511" y="1084860"/>
            <a:chExt cx="3802541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805533" y="1136394"/>
              <a:ext cx="2815519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市场细分的含义和作用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3015059"/>
            <a:ext cx="3079793" cy="404161"/>
            <a:chOff x="3818511" y="1744615"/>
            <a:chExt cx="3686908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869000" y="1779662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市场细分的程序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7088" y="2648420"/>
            <a:ext cx="1822361" cy="118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182353" y="203158"/>
            <a:ext cx="472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</a:t>
            </a:r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导案例</a:t>
            </a:r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哈根达</a:t>
            </a:r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斯的成功秘诀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086378" y="2408349"/>
            <a:ext cx="2047742" cy="127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</a:t>
            </a:r>
            <a:r>
              <a:rPr lang="zh-CN" altLang="en-US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4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758d9cc33f2fc1ae5b366baa4b16a95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713" y="2185384"/>
            <a:ext cx="2064644" cy="2064644"/>
          </a:xfrm>
          <a:prstGeom prst="rect">
            <a:avLst/>
          </a:prstGeom>
        </p:spPr>
      </p:pic>
      <p:pic>
        <p:nvPicPr>
          <p:cNvPr id="8" name="图片 7" descr="b8239c5bec6127fcae2e89397ff7f9b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65786" y="2060619"/>
            <a:ext cx="2342345" cy="2342345"/>
          </a:xfrm>
          <a:prstGeom prst="rect">
            <a:avLst/>
          </a:prstGeom>
        </p:spPr>
      </p:pic>
      <p:pic>
        <p:nvPicPr>
          <p:cNvPr id="11" name="图片 10" descr="f82f88dd47fa417b369fd6c41dae8d2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8307" y="1918951"/>
            <a:ext cx="2651438" cy="2651438"/>
          </a:xfrm>
          <a:prstGeom prst="rect">
            <a:avLst/>
          </a:prstGeom>
        </p:spPr>
      </p:pic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5155843" y="2380446"/>
            <a:ext cx="2047742" cy="127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</a:t>
            </a:r>
            <a:r>
              <a:rPr lang="zh-CN" altLang="en-US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4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742940" y="1292180"/>
            <a:ext cx="6415825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哈根达斯从普通冰淇淋到高端冰淇淋的转变</a:t>
            </a:r>
            <a:endParaRPr lang="en-US" altLang="zh-CN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82969" y="2179150"/>
            <a:ext cx="49390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市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场细分的含义及作用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8" y="733835"/>
            <a:ext cx="121860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89362" y="3360231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57578" y="1787219"/>
            <a:ext cx="387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市场细分：根据消费者的不同需求、特征、行为，将一个市场分为几个有明显区别的消费群体的过程。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场细分的含义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410623" y="2335245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有利于掌握目标市场的特征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424070" y="323162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有利于提高企业的竞争能力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17631" y="411946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有利于提高企业的经济效益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18583" y="31752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NO.3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8583" y="403050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dirty="0" smtClean="0">
                <a:solidFill>
                  <a:schemeClr val="bg1"/>
                </a:solidFill>
              </a:rPr>
              <a:t>NO.4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05136" y="1400065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NO.1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11859" y="227388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000" b="1" kern="1200" dirty="0" smtClean="0">
                <a:solidFill>
                  <a:schemeClr val="bg1"/>
                </a:solidFill>
              </a:rPr>
              <a:t>NO.2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10339" y="14922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</a:rPr>
              <a:t>有利于发现市场机会</a:t>
            </a:r>
            <a:endParaRPr lang="zh-CN" altLang="en-US" sz="18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6172" y="190279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场细分的作用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 descr="7eb75124b7d86304e4df97257a5e592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5860" y="3220570"/>
            <a:ext cx="2718140" cy="1741393"/>
          </a:xfrm>
          <a:prstGeom prst="rect">
            <a:avLst/>
          </a:prstGeom>
        </p:spPr>
      </p:pic>
      <p:pic>
        <p:nvPicPr>
          <p:cNvPr id="25" name="图片 24" descr="15e39056b1c5ade88d525e1ff925e31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09579" y="161364"/>
            <a:ext cx="1556009" cy="14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1451336" y="908437"/>
            <a:ext cx="515154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如果你是“老年超市”的老板，你会怎么做？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5642" y="190279"/>
            <a:ext cx="4803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例：老年超市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 descr="cfcd1f9f7b8e1ea2125aa352ad3268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0423" y="2336428"/>
            <a:ext cx="2005052" cy="2807072"/>
          </a:xfrm>
          <a:prstGeom prst="rect">
            <a:avLst/>
          </a:prstGeom>
        </p:spPr>
      </p:pic>
      <p:pic>
        <p:nvPicPr>
          <p:cNvPr id="13" name="图片 12" descr="94185c537edaec2c6bc85ca08fd199c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35724" y="2176519"/>
            <a:ext cx="2942594" cy="2644252"/>
          </a:xfrm>
          <a:prstGeom prst="rect">
            <a:avLst/>
          </a:prstGeom>
        </p:spPr>
      </p:pic>
      <p:pic>
        <p:nvPicPr>
          <p:cNvPr id="14" name="图片 13" descr="a9b183a4fe0832fd463316e10a5fe97f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75664" y="1805268"/>
            <a:ext cx="3566832" cy="356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1334</TotalTime>
  <Words>228</Words>
  <Application>Microsoft Office PowerPoint</Application>
  <PresentationFormat>全屏显示(16:9)</PresentationFormat>
  <Paragraphs>43</Paragraphs>
  <Slides>8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华文细黑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131</cp:revision>
  <dcterms:created xsi:type="dcterms:W3CDTF">2015-03-31T05:49:04Z</dcterms:created>
  <dcterms:modified xsi:type="dcterms:W3CDTF">2020-03-12T03:59:55Z</dcterms:modified>
</cp:coreProperties>
</file>