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sldIdLst>
    <p:sldId id="391" r:id="rId2"/>
    <p:sldId id="373" r:id="rId3"/>
    <p:sldId id="404" r:id="rId4"/>
    <p:sldId id="405" r:id="rId5"/>
    <p:sldId id="406" r:id="rId6"/>
    <p:sldId id="407" r:id="rId7"/>
    <p:sldId id="408" r:id="rId8"/>
    <p:sldId id="409" r:id="rId9"/>
    <p:sldId id="403" r:id="rId10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正大黑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Impact" pitchFamily="34" charset="0"/>
      <p:regular r:id="rId19"/>
    </p:embeddedFont>
    <p:embeddedFont>
      <p:font typeface="华文细黑" charset="-122"/>
      <p:regular r:id="rId20"/>
    </p:embeddedFont>
    <p:embeddedFont>
      <p:font typeface="Mongolian Baiti" pitchFamily="66" charset="0"/>
      <p:regular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48" d="100"/>
          <a:sy n="148" d="100"/>
        </p:scale>
        <p:origin x="-57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24.png"/><Relationship Id="rId2" Type="http://schemas.openxmlformats.org/officeDocument/2006/relationships/tags" Target="../tags/tag3.xml"/><Relationship Id="rId16" Type="http://schemas.openxmlformats.org/officeDocument/2006/relationships/image" Target="../media/image23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22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2676" y="3015575"/>
            <a:ext cx="627864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消费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者购买行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为的决策过程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93995" cy="413921"/>
            <a:chOff x="3818511" y="1084860"/>
            <a:chExt cx="37039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4905748" y="1090141"/>
              <a:ext cx="2616672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购买行为的参与角色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322914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购买决策过程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72911" y="315736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购买行为类型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4" y="203158"/>
            <a:ext cx="3525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导案例：李小姐买车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86511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李小姐是一个一线城市工作的上班族，有一定的积蓄，每天李小姐上下班花在交通上的时候大约</a:t>
            </a:r>
            <a:r>
              <a:rPr lang="en-US" altLang="zh-CN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个小时。最近“买车”成了李小姐办公室的热门话题，加之考虑到自己的情况，李小姐也准备买一辆小汽车，于是李小姐报名了驾校去学习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8fe58875e7dcd0014045a23d470b92e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969" y="2242158"/>
            <a:ext cx="1425076" cy="2807077"/>
          </a:xfrm>
          <a:prstGeom prst="rect">
            <a:avLst/>
          </a:prstGeom>
        </p:spPr>
      </p:pic>
      <p:pic>
        <p:nvPicPr>
          <p:cNvPr id="9" name="图片 8" descr="2497e86c722a73a68bc48d1fc15db54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1187" y="2054268"/>
            <a:ext cx="2947714" cy="3089232"/>
          </a:xfrm>
          <a:prstGeom prst="rect">
            <a:avLst/>
          </a:prstGeom>
        </p:spPr>
      </p:pic>
      <p:pic>
        <p:nvPicPr>
          <p:cNvPr id="10" name="图片 9" descr="845ebdfebc2c908d59a99dc968a199c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08370" y="2486416"/>
            <a:ext cx="2897431" cy="289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5067837" y="2256079"/>
            <a:ext cx="431635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驾校师傅：宝来性价比高，操控适合女性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77850" y="328314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女邻居：海南马自达的福美来，舒适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557233" y="4170981"/>
            <a:ext cx="391066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丈夫：上海通用的别克凯越。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99823" y="1053848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驾校同学：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1.4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自排的波罗，女性首选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5643" y="190279"/>
            <a:ext cx="3406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引导案例：李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姐买车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 descr="98bf02f959c87f97628a00eaf4a5e96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406" y="740535"/>
            <a:ext cx="1347135" cy="979932"/>
          </a:xfrm>
          <a:prstGeom prst="rect">
            <a:avLst/>
          </a:prstGeom>
        </p:spPr>
      </p:pic>
      <p:pic>
        <p:nvPicPr>
          <p:cNvPr id="25" name="图片 24" descr="e464c5918cd562fbe6c7d724e175c00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52693" y="1584102"/>
            <a:ext cx="1315143" cy="1752428"/>
          </a:xfrm>
          <a:prstGeom prst="rect">
            <a:avLst/>
          </a:prstGeom>
        </p:spPr>
      </p:pic>
      <p:pic>
        <p:nvPicPr>
          <p:cNvPr id="28" name="图片 27" descr="d81901e9333242a375a674bdab37d3a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3494" y="2704563"/>
            <a:ext cx="1408627" cy="1408627"/>
          </a:xfrm>
          <a:prstGeom prst="rect">
            <a:avLst/>
          </a:prstGeom>
        </p:spPr>
      </p:pic>
      <p:pic>
        <p:nvPicPr>
          <p:cNvPr id="29" name="图片 28" descr="51d3bec4c3c9dfb3a174c604bb76b41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9353" y="3606085"/>
            <a:ext cx="1537415" cy="153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59476" y="2088997"/>
            <a:ext cx="68943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者购买行为的参与角色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1876" y="246332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发起者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影响者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决策者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购买者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 smtClean="0">
                  <a:solidFill>
                    <a:schemeClr val="bg1"/>
                  </a:solidFill>
                </a:rPr>
                <a:t>使用者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60577" y="3478246"/>
            <a:ext cx="1547307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提出购买想法和需求的人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079939" y="1542080"/>
            <a:ext cx="1788132" cy="82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其建议或者想法对最终购买有直接或间接影响的人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71228" y="3491125"/>
            <a:ext cx="1547307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对于决定购买做最后决定的人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05795" y="1606474"/>
            <a:ext cx="1547307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实际进行购买操作的人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718088" y="3523322"/>
            <a:ext cx="1547307" cy="5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</a:rPr>
              <a:t>直接使用所购商品的人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717" y="222476"/>
            <a:ext cx="3947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者购买行为的参与角色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158659" y="2088997"/>
            <a:ext cx="6695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者购买行为的决策过程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781837" y="715046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21972" y="203158"/>
            <a:ext cx="4018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者购买行为的决策过程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83614" y="2636751"/>
              <a:ext cx="1422184" cy="461665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购后感受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89526" y="1210065"/>
            <a:ext cx="1143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确认需要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417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收集信息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1427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方案评价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3768" y="3765994"/>
            <a:ext cx="1098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购买决策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4" grpId="1" animBg="1"/>
      <p:bldP spid="5" grpId="0" animBg="1"/>
      <p:bldP spid="5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1099</TotalTime>
  <Words>401</Words>
  <Application>Microsoft Office PowerPoint</Application>
  <PresentationFormat>全屏显示(16:9)</PresentationFormat>
  <Paragraphs>59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华文细黑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101</cp:revision>
  <dcterms:created xsi:type="dcterms:W3CDTF">2015-03-31T05:49:04Z</dcterms:created>
  <dcterms:modified xsi:type="dcterms:W3CDTF">2020-03-12T03:59:23Z</dcterms:modified>
</cp:coreProperties>
</file>