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85" r:id="rId2"/>
    <p:sldId id="402" r:id="rId3"/>
    <p:sldId id="435" r:id="rId4"/>
    <p:sldId id="437" r:id="rId5"/>
    <p:sldId id="438" r:id="rId6"/>
    <p:sldId id="439" r:id="rId7"/>
    <p:sldId id="440" r:id="rId8"/>
    <p:sldId id="441" r:id="rId9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A557E"/>
    <a:srgbClr val="EB9B9D"/>
    <a:srgbClr val="F7F8FB"/>
    <a:srgbClr val="2298A5"/>
    <a:srgbClr val="197983"/>
    <a:srgbClr val="AABEB5"/>
    <a:srgbClr val="BCBFA4"/>
    <a:srgbClr val="A3BB7F"/>
    <a:srgbClr val="EEEEEE"/>
    <a:srgbClr val="77849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100" d="100"/>
          <a:sy n="100" d="100"/>
        </p:scale>
        <p:origin x="-2130" y="-7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95225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17465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65493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1349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13493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79426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2616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83114887"/>
      </p:ext>
    </p:extLst>
  </p:cSld>
  <p:clrMapOvr>
    <a:masterClrMapping/>
  </p:clrMapOvr>
  <p:transition spd="slow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45121283"/>
      </p:ext>
    </p:extLst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7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p:transition spd="slow" advTm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541583"/>
            <a:ext cx="3456384" cy="32613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419872" y="1089345"/>
            <a:ext cx="2160240" cy="2028272"/>
          </a:xfrm>
          <a:prstGeom prst="rect">
            <a:avLst/>
          </a:prstGeom>
          <a:noFill/>
          <a:ln w="28575">
            <a:solidFill>
              <a:srgbClr val="1A5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979712" y="3674233"/>
            <a:ext cx="60017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 smtClean="0">
                <a:solidFill>
                  <a:srgbClr val="1A557E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模块一：认识市场营销</a:t>
            </a:r>
            <a:endParaRPr lang="zh-CN" altLang="en-US" sz="3200" spc="300" dirty="0">
              <a:solidFill>
                <a:srgbClr val="1A557E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07903" y="1461433"/>
            <a:ext cx="1610283" cy="1318393"/>
          </a:xfrm>
          <a:prstGeom prst="rect">
            <a:avLst/>
          </a:prstGeom>
          <a:solidFill>
            <a:srgbClr val="1A557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9912" y="1923678"/>
            <a:ext cx="1825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300" dirty="0" smtClean="0">
                <a:solidFill>
                  <a:schemeClr val="bg1"/>
                </a:solidFill>
                <a:latin typeface="Stencil Std" panose="04020904080802020404" pitchFamily="82" charset="0"/>
                <a:ea typeface="华康雅宋体W9(P)" panose="02020900000000000000" pitchFamily="18" charset="-122"/>
                <a:sym typeface="微软雅黑" pitchFamily="34" charset="-122"/>
              </a:rPr>
              <a:t>市场营销</a:t>
            </a:r>
            <a:endParaRPr lang="zh-CN" altLang="en-US" sz="2400" spc="300" dirty="0">
              <a:solidFill>
                <a:schemeClr val="bg1"/>
              </a:solidFill>
              <a:latin typeface="Stencil Std" panose="04020904080802020404" pitchFamily="82" charset="0"/>
              <a:ea typeface="华康雅宋体W9(P)" panose="02020900000000000000" pitchFamily="18" charset="-122"/>
              <a:sym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74135" y="1533024"/>
            <a:ext cx="1477819" cy="1175211"/>
          </a:xfrm>
          <a:prstGeom prst="rect">
            <a:avLst/>
          </a:prstGeom>
          <a:noFill/>
          <a:ln w="19050">
            <a:solidFill>
              <a:srgbClr val="F7F8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80149" y="1149868"/>
            <a:ext cx="2039687" cy="1907227"/>
          </a:xfrm>
          <a:prstGeom prst="rect">
            <a:avLst/>
          </a:prstGeom>
          <a:noFill/>
          <a:ln w="28575">
            <a:solidFill>
              <a:srgbClr val="F7F8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8218390">
            <a:off x="-1326658" y="-2468945"/>
            <a:ext cx="3456384" cy="32613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550911">
            <a:off x="7117363" y="4253256"/>
            <a:ext cx="3456384" cy="32613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7114712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8" grpId="0"/>
      <p:bldP spid="26" grpId="0" animBg="1"/>
      <p:bldP spid="11" grpId="0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003679" y="-164554"/>
            <a:ext cx="3136642" cy="1568322"/>
            <a:chOff x="2192249" y="-272345"/>
            <a:chExt cx="4759504" cy="2379752"/>
          </a:xfrm>
        </p:grpSpPr>
        <p:sp>
          <p:nvSpPr>
            <p:cNvPr id="4" name="Freeform: Shape 3"/>
            <p:cNvSpPr/>
            <p:nvPr/>
          </p:nvSpPr>
          <p:spPr bwMode="auto">
            <a:xfrm>
              <a:off x="2192249" y="-272345"/>
              <a:ext cx="4759504" cy="2379752"/>
            </a:xfrm>
            <a:custGeom>
              <a:avLst/>
              <a:gdLst>
                <a:gd name="connsiteX0" fmla="*/ 0 w 1800200"/>
                <a:gd name="connsiteY0" fmla="*/ 0 h 900100"/>
                <a:gd name="connsiteX1" fmla="*/ 1800200 w 1800200"/>
                <a:gd name="connsiteY1" fmla="*/ 0 h 900100"/>
                <a:gd name="connsiteX2" fmla="*/ 900100 w 1800200"/>
                <a:gd name="connsiteY2" fmla="*/ 900100 h 900100"/>
                <a:gd name="connsiteX3" fmla="*/ 0 w 1800200"/>
                <a:gd name="connsiteY3" fmla="*/ 0 h 9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200" h="900100">
                  <a:moveTo>
                    <a:pt x="0" y="0"/>
                  </a:moveTo>
                  <a:lnTo>
                    <a:pt x="1800200" y="0"/>
                  </a:lnTo>
                  <a:cubicBezTo>
                    <a:pt x="1800200" y="497112"/>
                    <a:pt x="1397212" y="900100"/>
                    <a:pt x="900100" y="900100"/>
                  </a:cubicBezTo>
                  <a:cubicBezTo>
                    <a:pt x="402988" y="900100"/>
                    <a:pt x="0" y="497112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61000"/>
              </a:schemeClr>
            </a:solidFill>
            <a:ln w="317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/>
            <p:nvPr/>
          </p:nvSpPr>
          <p:spPr bwMode="auto">
            <a:xfrm>
              <a:off x="2714718" y="-47541"/>
              <a:ext cx="3714564" cy="1857282"/>
            </a:xfrm>
            <a:custGeom>
              <a:avLst/>
              <a:gdLst>
                <a:gd name="connsiteX0" fmla="*/ 0 w 1800200"/>
                <a:gd name="connsiteY0" fmla="*/ 0 h 900100"/>
                <a:gd name="connsiteX1" fmla="*/ 1800200 w 1800200"/>
                <a:gd name="connsiteY1" fmla="*/ 0 h 900100"/>
                <a:gd name="connsiteX2" fmla="*/ 900100 w 1800200"/>
                <a:gd name="connsiteY2" fmla="*/ 900100 h 900100"/>
                <a:gd name="connsiteX3" fmla="*/ 0 w 1800200"/>
                <a:gd name="connsiteY3" fmla="*/ 0 h 9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200" h="900100">
                  <a:moveTo>
                    <a:pt x="0" y="0"/>
                  </a:moveTo>
                  <a:lnTo>
                    <a:pt x="1800200" y="0"/>
                  </a:lnTo>
                  <a:cubicBezTo>
                    <a:pt x="1800200" y="497112"/>
                    <a:pt x="1397212" y="900100"/>
                    <a:pt x="900100" y="900100"/>
                  </a:cubicBezTo>
                  <a:cubicBezTo>
                    <a:pt x="402988" y="900100"/>
                    <a:pt x="0" y="497112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317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/>
            <p:nvPr/>
          </p:nvSpPr>
          <p:spPr bwMode="auto">
            <a:xfrm>
              <a:off x="2870811" y="-171633"/>
              <a:ext cx="3402378" cy="1701189"/>
            </a:xfrm>
            <a:custGeom>
              <a:avLst/>
              <a:gdLst>
                <a:gd name="connsiteX0" fmla="*/ 0 w 1800200"/>
                <a:gd name="connsiteY0" fmla="*/ 0 h 900100"/>
                <a:gd name="connsiteX1" fmla="*/ 1800200 w 1800200"/>
                <a:gd name="connsiteY1" fmla="*/ 0 h 900100"/>
                <a:gd name="connsiteX2" fmla="*/ 900100 w 1800200"/>
                <a:gd name="connsiteY2" fmla="*/ 900100 h 900100"/>
                <a:gd name="connsiteX3" fmla="*/ 0 w 1800200"/>
                <a:gd name="connsiteY3" fmla="*/ 0 h 9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200" h="900100">
                  <a:moveTo>
                    <a:pt x="0" y="0"/>
                  </a:moveTo>
                  <a:lnTo>
                    <a:pt x="1800200" y="0"/>
                  </a:lnTo>
                  <a:cubicBezTo>
                    <a:pt x="1800200" y="497112"/>
                    <a:pt x="1397212" y="900100"/>
                    <a:pt x="900100" y="900100"/>
                  </a:cubicBezTo>
                  <a:cubicBezTo>
                    <a:pt x="402988" y="900100"/>
                    <a:pt x="0" y="497112"/>
                    <a:pt x="0" y="0"/>
                  </a:cubicBezTo>
                  <a:close/>
                </a:path>
              </a:pathLst>
            </a:custGeom>
            <a:solidFill>
              <a:srgbClr val="1A557E"/>
            </a:solidFill>
            <a:ln w="317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197983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3896925" y="156160"/>
              <a:ext cx="1350150" cy="725743"/>
              <a:chOff x="1163452" y="3136142"/>
              <a:chExt cx="1800200" cy="967657"/>
            </a:xfrm>
          </p:grpSpPr>
          <p:sp>
            <p:nvSpPr>
              <p:cNvPr id="68" name="TextBox 7"/>
              <p:cNvSpPr txBox="1"/>
              <p:nvPr/>
            </p:nvSpPr>
            <p:spPr>
              <a:xfrm>
                <a:off x="1163452" y="3864566"/>
                <a:ext cx="1800200" cy="23923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32500" lnSpcReduction="20000"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</a:rPr>
                  <a:t>CONTENTS</a:t>
                </a:r>
              </a:p>
            </p:txBody>
          </p:sp>
          <p:sp>
            <p:nvSpPr>
              <p:cNvPr id="69" name="TextBox 8"/>
              <p:cNvSpPr txBox="1"/>
              <p:nvPr/>
            </p:nvSpPr>
            <p:spPr>
              <a:xfrm>
                <a:off x="1415480" y="3136142"/>
                <a:ext cx="1296144" cy="61555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55000" lnSpcReduction="20000"/>
              </a:bodyPr>
              <a:lstStyle/>
              <a:p>
                <a:pPr algn="dist"/>
                <a:r>
                  <a:rPr lang="zh-CN" altLang="en-US" sz="4000" b="1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</p:grpSp>
      </p:grpSp>
      <p:grpSp>
        <p:nvGrpSpPr>
          <p:cNvPr id="8" name="Group 1"/>
          <p:cNvGrpSpPr/>
          <p:nvPr/>
        </p:nvGrpSpPr>
        <p:grpSpPr>
          <a:xfrm>
            <a:off x="1283001" y="1472484"/>
            <a:ext cx="6745383" cy="2173695"/>
            <a:chOff x="1159714" y="1753653"/>
            <a:chExt cx="10120612" cy="3261358"/>
          </a:xfrm>
        </p:grpSpPr>
        <p:grpSp>
          <p:nvGrpSpPr>
            <p:cNvPr id="9" name="Group 64"/>
            <p:cNvGrpSpPr/>
            <p:nvPr/>
          </p:nvGrpSpPr>
          <p:grpSpPr>
            <a:xfrm>
              <a:off x="7128853" y="3253330"/>
              <a:ext cx="1318670" cy="1318670"/>
              <a:chOff x="7128853" y="3253330"/>
              <a:chExt cx="1318670" cy="1318670"/>
            </a:xfrm>
          </p:grpSpPr>
          <p:sp>
            <p:nvSpPr>
              <p:cNvPr id="59" name="Oval 22"/>
              <p:cNvSpPr/>
              <p:nvPr/>
            </p:nvSpPr>
            <p:spPr bwMode="auto">
              <a:xfrm>
                <a:off x="7128853" y="3253330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Oval 14"/>
              <p:cNvSpPr/>
              <p:nvPr/>
            </p:nvSpPr>
            <p:spPr bwMode="auto">
              <a:xfrm>
                <a:off x="7212124" y="3336601"/>
                <a:ext cx="1152128" cy="1152128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1" name="Group 27"/>
              <p:cNvGrpSpPr/>
              <p:nvPr/>
            </p:nvGrpSpPr>
            <p:grpSpPr>
              <a:xfrm>
                <a:off x="7536028" y="3691536"/>
                <a:ext cx="504320" cy="442247"/>
                <a:chOff x="6365875" y="1458913"/>
                <a:chExt cx="619125" cy="542925"/>
              </a:xfrm>
              <a:solidFill>
                <a:schemeClr val="bg1"/>
              </a:solidFill>
            </p:grpSpPr>
            <p:sp>
              <p:nvSpPr>
                <p:cNvPr id="62" name="Freeform: Shape 28"/>
                <p:cNvSpPr>
                  <a:spLocks/>
                </p:cNvSpPr>
                <p:nvPr/>
              </p:nvSpPr>
              <p:spPr bwMode="auto">
                <a:xfrm>
                  <a:off x="6365875" y="1846263"/>
                  <a:ext cx="619125" cy="155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8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8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8"/>
                      </a:lnTo>
                      <a:lnTo>
                        <a:pt x="0" y="48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Freeform: Shape 29"/>
                <p:cNvSpPr>
                  <a:spLocks/>
                </p:cNvSpPr>
                <p:nvPr/>
              </p:nvSpPr>
              <p:spPr bwMode="auto">
                <a:xfrm>
                  <a:off x="6365875" y="1846263"/>
                  <a:ext cx="619125" cy="155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8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8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8"/>
                      </a:lnTo>
                      <a:lnTo>
                        <a:pt x="0" y="48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30"/>
                <p:cNvSpPr>
                  <a:spLocks/>
                </p:cNvSpPr>
                <p:nvPr/>
              </p:nvSpPr>
              <p:spPr bwMode="auto">
                <a:xfrm>
                  <a:off x="6365875" y="1692276"/>
                  <a:ext cx="619125" cy="153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7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7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7"/>
                      </a:lnTo>
                      <a:lnTo>
                        <a:pt x="0" y="48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Freeform: Shape 31"/>
                <p:cNvSpPr>
                  <a:spLocks/>
                </p:cNvSpPr>
                <p:nvPr/>
              </p:nvSpPr>
              <p:spPr bwMode="auto">
                <a:xfrm>
                  <a:off x="6365875" y="1692276"/>
                  <a:ext cx="619125" cy="153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7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7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7"/>
                      </a:lnTo>
                      <a:lnTo>
                        <a:pt x="0" y="48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32"/>
                <p:cNvSpPr>
                  <a:spLocks/>
                </p:cNvSpPr>
                <p:nvPr/>
              </p:nvSpPr>
              <p:spPr bwMode="auto">
                <a:xfrm>
                  <a:off x="6365875" y="1458913"/>
                  <a:ext cx="619125" cy="233363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95" y="0"/>
                    </a:cxn>
                    <a:cxn ang="0">
                      <a:pos x="390" y="48"/>
                    </a:cxn>
                    <a:cxn ang="0">
                      <a:pos x="390" y="96"/>
                    </a:cxn>
                    <a:cxn ang="0">
                      <a:pos x="195" y="147"/>
                    </a:cxn>
                    <a:cxn ang="0">
                      <a:pos x="0" y="96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390" h="147">
                      <a:moveTo>
                        <a:pt x="0" y="48"/>
                      </a:moveTo>
                      <a:lnTo>
                        <a:pt x="195" y="0"/>
                      </a:lnTo>
                      <a:lnTo>
                        <a:pt x="390" y="48"/>
                      </a:lnTo>
                      <a:lnTo>
                        <a:pt x="390" y="96"/>
                      </a:lnTo>
                      <a:lnTo>
                        <a:pt x="195" y="147"/>
                      </a:lnTo>
                      <a:lnTo>
                        <a:pt x="0" y="96"/>
                      </a:lnTo>
                      <a:lnTo>
                        <a:pt x="0" y="48"/>
                      </a:lnTo>
                      <a:close/>
                      <a:moveTo>
                        <a:pt x="0" y="48"/>
                      </a:moveTo>
                      <a:lnTo>
                        <a:pt x="0" y="4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Freeform: Shape 33"/>
                <p:cNvSpPr>
                  <a:spLocks/>
                </p:cNvSpPr>
                <p:nvPr/>
              </p:nvSpPr>
              <p:spPr bwMode="auto">
                <a:xfrm>
                  <a:off x="6365875" y="1458913"/>
                  <a:ext cx="619125" cy="233363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95" y="0"/>
                    </a:cxn>
                    <a:cxn ang="0">
                      <a:pos x="390" y="48"/>
                    </a:cxn>
                    <a:cxn ang="0">
                      <a:pos x="390" y="96"/>
                    </a:cxn>
                    <a:cxn ang="0">
                      <a:pos x="195" y="147"/>
                    </a:cxn>
                    <a:cxn ang="0">
                      <a:pos x="0" y="96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390" h="147">
                      <a:moveTo>
                        <a:pt x="0" y="48"/>
                      </a:moveTo>
                      <a:lnTo>
                        <a:pt x="195" y="0"/>
                      </a:lnTo>
                      <a:lnTo>
                        <a:pt x="390" y="48"/>
                      </a:lnTo>
                      <a:lnTo>
                        <a:pt x="390" y="96"/>
                      </a:lnTo>
                      <a:lnTo>
                        <a:pt x="195" y="147"/>
                      </a:lnTo>
                      <a:lnTo>
                        <a:pt x="0" y="96"/>
                      </a:lnTo>
                      <a:lnTo>
                        <a:pt x="0" y="48"/>
                      </a:lnTo>
                      <a:moveTo>
                        <a:pt x="0" y="48"/>
                      </a:moveTo>
                      <a:lnTo>
                        <a:pt x="0" y="48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Group 65"/>
            <p:cNvGrpSpPr/>
            <p:nvPr/>
          </p:nvGrpSpPr>
          <p:grpSpPr>
            <a:xfrm>
              <a:off x="9265659" y="1753653"/>
              <a:ext cx="1318670" cy="1318670"/>
              <a:chOff x="9265659" y="1753653"/>
              <a:chExt cx="1318670" cy="1318670"/>
            </a:xfrm>
          </p:grpSpPr>
          <p:sp>
            <p:nvSpPr>
              <p:cNvPr id="31" name="Oval 20"/>
              <p:cNvSpPr/>
              <p:nvPr/>
            </p:nvSpPr>
            <p:spPr bwMode="auto">
              <a:xfrm>
                <a:off x="9265659" y="1753653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12"/>
              <p:cNvSpPr/>
              <p:nvPr/>
            </p:nvSpPr>
            <p:spPr bwMode="auto">
              <a:xfrm>
                <a:off x="9348930" y="1836924"/>
                <a:ext cx="1152128" cy="1152128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Group 34"/>
              <p:cNvGrpSpPr/>
              <p:nvPr/>
            </p:nvGrpSpPr>
            <p:grpSpPr>
              <a:xfrm>
                <a:off x="9646749" y="2134749"/>
                <a:ext cx="556492" cy="556494"/>
                <a:chOff x="6365875" y="2117725"/>
                <a:chExt cx="711201" cy="711201"/>
              </a:xfrm>
              <a:solidFill>
                <a:schemeClr val="bg1"/>
              </a:solidFill>
            </p:grpSpPr>
            <p:sp>
              <p:nvSpPr>
                <p:cNvPr id="34" name="Freeform: Shape 35"/>
                <p:cNvSpPr>
                  <a:spLocks/>
                </p:cNvSpPr>
                <p:nvPr/>
              </p:nvSpPr>
              <p:spPr bwMode="auto">
                <a:xfrm>
                  <a:off x="686117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5" h="22">
                      <a:moveTo>
                        <a:pt x="3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36"/>
                <p:cNvSpPr>
                  <a:spLocks/>
                </p:cNvSpPr>
                <p:nvPr/>
              </p:nvSpPr>
              <p:spPr bwMode="auto">
                <a:xfrm>
                  <a:off x="680402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2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2" y="22"/>
                    </a:cxn>
                    <a:cxn ang="0">
                      <a:pos x="2" y="22"/>
                    </a:cxn>
                    <a:cxn ang="0">
                      <a:pos x="2" y="22"/>
                    </a:cxn>
                  </a:cxnLst>
                  <a:rect l="0" t="0" r="r" b="b"/>
                  <a:pathLst>
                    <a:path w="5" h="22">
                      <a:moveTo>
                        <a:pt x="2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37"/>
                <p:cNvSpPr>
                  <a:spLocks/>
                </p:cNvSpPr>
                <p:nvPr/>
              </p:nvSpPr>
              <p:spPr bwMode="auto">
                <a:xfrm>
                  <a:off x="6742113" y="2117725"/>
                  <a:ext cx="23813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5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5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38"/>
                <p:cNvSpPr>
                  <a:spLocks/>
                </p:cNvSpPr>
                <p:nvPr/>
              </p:nvSpPr>
              <p:spPr bwMode="auto">
                <a:xfrm>
                  <a:off x="6684963" y="2117725"/>
                  <a:ext cx="23813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4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39"/>
                <p:cNvSpPr>
                  <a:spLocks/>
                </p:cNvSpPr>
                <p:nvPr/>
              </p:nvSpPr>
              <p:spPr bwMode="auto">
                <a:xfrm>
                  <a:off x="6632575" y="2117725"/>
                  <a:ext cx="22225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4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40"/>
                <p:cNvSpPr>
                  <a:spLocks/>
                </p:cNvSpPr>
                <p:nvPr/>
              </p:nvSpPr>
              <p:spPr bwMode="auto">
                <a:xfrm>
                  <a:off x="657542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5" h="22">
                      <a:moveTo>
                        <a:pt x="3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41"/>
                <p:cNvSpPr>
                  <a:spLocks/>
                </p:cNvSpPr>
                <p:nvPr/>
              </p:nvSpPr>
              <p:spPr bwMode="auto">
                <a:xfrm>
                  <a:off x="6365875" y="231140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42"/>
                <p:cNvSpPr>
                  <a:spLocks/>
                </p:cNvSpPr>
                <p:nvPr/>
              </p:nvSpPr>
              <p:spPr bwMode="auto">
                <a:xfrm>
                  <a:off x="6365875" y="2368550"/>
                  <a:ext cx="84138" cy="22225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6"/>
                    </a:cxn>
                    <a:cxn ang="0">
                      <a:pos x="19" y="6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6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21" y="6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43"/>
                <p:cNvSpPr>
                  <a:spLocks/>
                </p:cNvSpPr>
                <p:nvPr/>
              </p:nvSpPr>
              <p:spPr bwMode="auto">
                <a:xfrm>
                  <a:off x="6365875" y="2428875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44"/>
                <p:cNvSpPr>
                  <a:spLocks/>
                </p:cNvSpPr>
                <p:nvPr/>
              </p:nvSpPr>
              <p:spPr bwMode="auto">
                <a:xfrm>
                  <a:off x="6365875" y="2486025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45"/>
                <p:cNvSpPr>
                  <a:spLocks/>
                </p:cNvSpPr>
                <p:nvPr/>
              </p:nvSpPr>
              <p:spPr bwMode="auto">
                <a:xfrm>
                  <a:off x="6365875" y="254000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46"/>
                <p:cNvSpPr>
                  <a:spLocks/>
                </p:cNvSpPr>
                <p:nvPr/>
              </p:nvSpPr>
              <p:spPr bwMode="auto">
                <a:xfrm>
                  <a:off x="6365875" y="259715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47"/>
                <p:cNvSpPr>
                  <a:spLocks/>
                </p:cNvSpPr>
                <p:nvPr/>
              </p:nvSpPr>
              <p:spPr bwMode="auto">
                <a:xfrm>
                  <a:off x="686117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48"/>
                <p:cNvSpPr>
                  <a:spLocks/>
                </p:cNvSpPr>
                <p:nvPr/>
              </p:nvSpPr>
              <p:spPr bwMode="auto">
                <a:xfrm>
                  <a:off x="680402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2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" h="23">
                      <a:moveTo>
                        <a:pt x="2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2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2" y="0"/>
                      </a:cubicBezTo>
                      <a:close/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49"/>
                <p:cNvSpPr>
                  <a:spLocks/>
                </p:cNvSpPr>
                <p:nvPr/>
              </p:nvSpPr>
              <p:spPr bwMode="auto">
                <a:xfrm>
                  <a:off x="6742113" y="2741613"/>
                  <a:ext cx="23813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5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50"/>
                <p:cNvSpPr>
                  <a:spLocks/>
                </p:cNvSpPr>
                <p:nvPr/>
              </p:nvSpPr>
              <p:spPr bwMode="auto">
                <a:xfrm>
                  <a:off x="6684963" y="2741613"/>
                  <a:ext cx="23813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51"/>
                <p:cNvSpPr>
                  <a:spLocks/>
                </p:cNvSpPr>
                <p:nvPr/>
              </p:nvSpPr>
              <p:spPr bwMode="auto">
                <a:xfrm>
                  <a:off x="6632575" y="2741613"/>
                  <a:ext cx="22225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52"/>
                <p:cNvSpPr>
                  <a:spLocks/>
                </p:cNvSpPr>
                <p:nvPr/>
              </p:nvSpPr>
              <p:spPr bwMode="auto">
                <a:xfrm>
                  <a:off x="657542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53"/>
                <p:cNvSpPr>
                  <a:spLocks/>
                </p:cNvSpPr>
                <p:nvPr/>
              </p:nvSpPr>
              <p:spPr bwMode="auto">
                <a:xfrm>
                  <a:off x="6491288" y="2227263"/>
                  <a:ext cx="476250" cy="476250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17" y="0"/>
                    </a:cxn>
                    <a:cxn ang="0">
                      <a:pos x="0" y="18"/>
                    </a:cxn>
                    <a:cxn ang="0">
                      <a:pos x="0" y="108"/>
                    </a:cxn>
                    <a:cxn ang="0">
                      <a:pos x="17" y="125"/>
                    </a:cxn>
                    <a:cxn ang="0">
                      <a:pos x="107" y="125"/>
                    </a:cxn>
                    <a:cxn ang="0">
                      <a:pos x="125" y="108"/>
                    </a:cxn>
                    <a:cxn ang="0">
                      <a:pos x="125" y="18"/>
                    </a:cxn>
                    <a:cxn ang="0">
                      <a:pos x="107" y="0"/>
                    </a:cxn>
                    <a:cxn ang="0">
                      <a:pos x="26" y="28"/>
                    </a:cxn>
                    <a:cxn ang="0">
                      <a:pos x="20" y="22"/>
                    </a:cxn>
                    <a:cxn ang="0">
                      <a:pos x="26" y="17"/>
                    </a:cxn>
                    <a:cxn ang="0">
                      <a:pos x="31" y="22"/>
                    </a:cxn>
                    <a:cxn ang="0">
                      <a:pos x="26" y="28"/>
                    </a:cxn>
                    <a:cxn ang="0">
                      <a:pos x="91" y="90"/>
                    </a:cxn>
                    <a:cxn ang="0">
                      <a:pos x="34" y="90"/>
                    </a:cxn>
                    <a:cxn ang="0">
                      <a:pos x="34" y="32"/>
                    </a:cxn>
                    <a:cxn ang="0">
                      <a:pos x="91" y="32"/>
                    </a:cxn>
                    <a:cxn ang="0">
                      <a:pos x="91" y="90"/>
                    </a:cxn>
                    <a:cxn ang="0">
                      <a:pos x="91" y="90"/>
                    </a:cxn>
                    <a:cxn ang="0">
                      <a:pos x="91" y="90"/>
                    </a:cxn>
                  </a:cxnLst>
                  <a:rect l="0" t="0" r="r" b="b"/>
                  <a:pathLst>
                    <a:path w="125" h="125">
                      <a:moveTo>
                        <a:pt x="10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8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8"/>
                        <a:pt x="7" y="125"/>
                        <a:pt x="17" y="125"/>
                      </a:cubicBezTo>
                      <a:cubicBezTo>
                        <a:pt x="107" y="125"/>
                        <a:pt x="107" y="125"/>
                        <a:pt x="107" y="125"/>
                      </a:cubicBezTo>
                      <a:cubicBezTo>
                        <a:pt x="117" y="125"/>
                        <a:pt x="125" y="118"/>
                        <a:pt x="125" y="108"/>
                      </a:cubicBezTo>
                      <a:cubicBezTo>
                        <a:pt x="125" y="18"/>
                        <a:pt x="125" y="18"/>
                        <a:pt x="125" y="18"/>
                      </a:cubicBezTo>
                      <a:cubicBezTo>
                        <a:pt x="125" y="8"/>
                        <a:pt x="117" y="0"/>
                        <a:pt x="107" y="0"/>
                      </a:cubicBezTo>
                      <a:close/>
                      <a:moveTo>
                        <a:pt x="26" y="28"/>
                      </a:moveTo>
                      <a:cubicBezTo>
                        <a:pt x="23" y="28"/>
                        <a:pt x="20" y="26"/>
                        <a:pt x="20" y="22"/>
                      </a:cubicBezTo>
                      <a:cubicBezTo>
                        <a:pt x="20" y="19"/>
                        <a:pt x="23" y="17"/>
                        <a:pt x="26" y="17"/>
                      </a:cubicBezTo>
                      <a:cubicBezTo>
                        <a:pt x="29" y="17"/>
                        <a:pt x="31" y="19"/>
                        <a:pt x="31" y="22"/>
                      </a:cubicBezTo>
                      <a:cubicBezTo>
                        <a:pt x="31" y="26"/>
                        <a:pt x="29" y="28"/>
                        <a:pt x="26" y="28"/>
                      </a:cubicBezTo>
                      <a:close/>
                      <a:moveTo>
                        <a:pt x="91" y="90"/>
                      </a:moveTo>
                      <a:cubicBezTo>
                        <a:pt x="34" y="90"/>
                        <a:pt x="34" y="90"/>
                        <a:pt x="34" y="90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91" y="32"/>
                        <a:pt x="91" y="32"/>
                        <a:pt x="91" y="32"/>
                      </a:cubicBezTo>
                      <a:lnTo>
                        <a:pt x="91" y="90"/>
                      </a:lnTo>
                      <a:close/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54"/>
                <p:cNvSpPr>
                  <a:spLocks/>
                </p:cNvSpPr>
                <p:nvPr/>
              </p:nvSpPr>
              <p:spPr bwMode="auto">
                <a:xfrm>
                  <a:off x="6989763" y="231140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3" y="5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23" h="5">
                      <a:moveTo>
                        <a:pt x="3" y="5"/>
                      </a:move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lose/>
                      <a:moveTo>
                        <a:pt x="3" y="5"/>
                      </a:moveTo>
                      <a:cubicBezTo>
                        <a:pt x="3" y="5"/>
                        <a:pt x="3" y="5"/>
                        <a:pt x="3" y="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55"/>
                <p:cNvSpPr>
                  <a:spLocks/>
                </p:cNvSpPr>
                <p:nvPr/>
              </p:nvSpPr>
              <p:spPr bwMode="auto">
                <a:xfrm>
                  <a:off x="6989763" y="2368550"/>
                  <a:ext cx="87313" cy="2222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6"/>
                    </a:cxn>
                    <a:cxn ang="0">
                      <a:pos x="20" y="6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6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6"/>
                        <a:pt x="3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1" y="6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56"/>
                <p:cNvSpPr>
                  <a:spLocks/>
                </p:cNvSpPr>
                <p:nvPr/>
              </p:nvSpPr>
              <p:spPr bwMode="auto">
                <a:xfrm>
                  <a:off x="6989763" y="2428875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57"/>
                <p:cNvSpPr>
                  <a:spLocks/>
                </p:cNvSpPr>
                <p:nvPr/>
              </p:nvSpPr>
              <p:spPr bwMode="auto">
                <a:xfrm>
                  <a:off x="6989763" y="2486025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58"/>
                <p:cNvSpPr>
                  <a:spLocks/>
                </p:cNvSpPr>
                <p:nvPr/>
              </p:nvSpPr>
              <p:spPr bwMode="auto">
                <a:xfrm>
                  <a:off x="6989763" y="254000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59"/>
                <p:cNvSpPr>
                  <a:spLocks/>
                </p:cNvSpPr>
                <p:nvPr/>
              </p:nvSpPr>
              <p:spPr bwMode="auto">
                <a:xfrm>
                  <a:off x="6989763" y="259715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Group 63"/>
            <p:cNvGrpSpPr/>
            <p:nvPr/>
          </p:nvGrpSpPr>
          <p:grpSpPr>
            <a:xfrm>
              <a:off x="3744477" y="3253330"/>
              <a:ext cx="1318670" cy="1318670"/>
              <a:chOff x="3744477" y="3253330"/>
              <a:chExt cx="1318670" cy="1318670"/>
            </a:xfrm>
          </p:grpSpPr>
          <p:sp>
            <p:nvSpPr>
              <p:cNvPr id="28" name="Oval 21"/>
              <p:cNvSpPr/>
              <p:nvPr/>
            </p:nvSpPr>
            <p:spPr bwMode="auto">
              <a:xfrm>
                <a:off x="3744477" y="3253330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3"/>
              <p:cNvSpPr/>
              <p:nvPr/>
            </p:nvSpPr>
            <p:spPr bwMode="auto">
              <a:xfrm>
                <a:off x="3827748" y="3336601"/>
                <a:ext cx="1152128" cy="1152128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60"/>
              <p:cNvSpPr>
                <a:spLocks/>
              </p:cNvSpPr>
              <p:nvPr/>
            </p:nvSpPr>
            <p:spPr bwMode="auto">
              <a:xfrm>
                <a:off x="4076143" y="3659945"/>
                <a:ext cx="655338" cy="505440"/>
              </a:xfrm>
              <a:custGeom>
                <a:avLst/>
                <a:gdLst/>
                <a:ahLst/>
                <a:cxnLst>
                  <a:cxn ang="0">
                    <a:pos x="191" y="0"/>
                  </a:cxn>
                  <a:cxn ang="0">
                    <a:pos x="160" y="30"/>
                  </a:cxn>
                  <a:cxn ang="0">
                    <a:pos x="177" y="57"/>
                  </a:cxn>
                  <a:cxn ang="0">
                    <a:pos x="161" y="103"/>
                  </a:cxn>
                  <a:cxn ang="0">
                    <a:pos x="155" y="102"/>
                  </a:cxn>
                  <a:cxn ang="0">
                    <a:pos x="142" y="105"/>
                  </a:cxn>
                  <a:cxn ang="0">
                    <a:pos x="107" y="68"/>
                  </a:cxn>
                  <a:cxn ang="0">
                    <a:pos x="109" y="56"/>
                  </a:cxn>
                  <a:cxn ang="0">
                    <a:pos x="79" y="26"/>
                  </a:cxn>
                  <a:cxn ang="0">
                    <a:pos x="48" y="56"/>
                  </a:cxn>
                  <a:cxn ang="0">
                    <a:pos x="59" y="79"/>
                  </a:cxn>
                  <a:cxn ang="0">
                    <a:pos x="44" y="112"/>
                  </a:cxn>
                  <a:cxn ang="0">
                    <a:pos x="30" y="109"/>
                  </a:cxn>
                  <a:cxn ang="0">
                    <a:pos x="0" y="139"/>
                  </a:cxn>
                  <a:cxn ang="0">
                    <a:pos x="30" y="170"/>
                  </a:cxn>
                  <a:cxn ang="0">
                    <a:pos x="61" y="139"/>
                  </a:cxn>
                  <a:cxn ang="0">
                    <a:pos x="54" y="120"/>
                  </a:cxn>
                  <a:cxn ang="0">
                    <a:pos x="70" y="85"/>
                  </a:cxn>
                  <a:cxn ang="0">
                    <a:pos x="78" y="86"/>
                  </a:cxn>
                  <a:cxn ang="0">
                    <a:pos x="99" y="78"/>
                  </a:cxn>
                  <a:cxn ang="0">
                    <a:pos x="132" y="113"/>
                  </a:cxn>
                  <a:cxn ang="0">
                    <a:pos x="125" y="132"/>
                  </a:cxn>
                  <a:cxn ang="0">
                    <a:pos x="156" y="163"/>
                  </a:cxn>
                  <a:cxn ang="0">
                    <a:pos x="186" y="132"/>
                  </a:cxn>
                  <a:cxn ang="0">
                    <a:pos x="173" y="108"/>
                  </a:cxn>
                  <a:cxn ang="0">
                    <a:pos x="189" y="60"/>
                  </a:cxn>
                  <a:cxn ang="0">
                    <a:pos x="191" y="60"/>
                  </a:cxn>
                  <a:cxn ang="0">
                    <a:pos x="221" y="30"/>
                  </a:cxn>
                  <a:cxn ang="0">
                    <a:pos x="191" y="0"/>
                  </a:cxn>
                  <a:cxn ang="0">
                    <a:pos x="31" y="157"/>
                  </a:cxn>
                  <a:cxn ang="0">
                    <a:pos x="13" y="139"/>
                  </a:cxn>
                  <a:cxn ang="0">
                    <a:pos x="31" y="122"/>
                  </a:cxn>
                  <a:cxn ang="0">
                    <a:pos x="48" y="139"/>
                  </a:cxn>
                  <a:cxn ang="0">
                    <a:pos x="31" y="157"/>
                  </a:cxn>
                  <a:cxn ang="0">
                    <a:pos x="79" y="74"/>
                  </a:cxn>
                  <a:cxn ang="0">
                    <a:pos x="61" y="56"/>
                  </a:cxn>
                  <a:cxn ang="0">
                    <a:pos x="79" y="38"/>
                  </a:cxn>
                  <a:cxn ang="0">
                    <a:pos x="96" y="56"/>
                  </a:cxn>
                  <a:cxn ang="0">
                    <a:pos x="79" y="74"/>
                  </a:cxn>
                  <a:cxn ang="0">
                    <a:pos x="156" y="150"/>
                  </a:cxn>
                  <a:cxn ang="0">
                    <a:pos x="138" y="133"/>
                  </a:cxn>
                  <a:cxn ang="0">
                    <a:pos x="156" y="115"/>
                  </a:cxn>
                  <a:cxn ang="0">
                    <a:pos x="173" y="133"/>
                  </a:cxn>
                  <a:cxn ang="0">
                    <a:pos x="156" y="150"/>
                  </a:cxn>
                  <a:cxn ang="0">
                    <a:pos x="191" y="48"/>
                  </a:cxn>
                  <a:cxn ang="0">
                    <a:pos x="173" y="30"/>
                  </a:cxn>
                  <a:cxn ang="0">
                    <a:pos x="191" y="13"/>
                  </a:cxn>
                  <a:cxn ang="0">
                    <a:pos x="208" y="30"/>
                  </a:cxn>
                  <a:cxn ang="0">
                    <a:pos x="191" y="48"/>
                  </a:cxn>
                  <a:cxn ang="0">
                    <a:pos x="191" y="48"/>
                  </a:cxn>
                  <a:cxn ang="0">
                    <a:pos x="191" y="48"/>
                  </a:cxn>
                </a:cxnLst>
                <a:rect l="0" t="0" r="r" b="b"/>
                <a:pathLst>
                  <a:path w="221" h="170">
                    <a:moveTo>
                      <a:pt x="191" y="0"/>
                    </a:moveTo>
                    <a:cubicBezTo>
                      <a:pt x="174" y="0"/>
                      <a:pt x="160" y="14"/>
                      <a:pt x="160" y="30"/>
                    </a:cubicBezTo>
                    <a:cubicBezTo>
                      <a:pt x="160" y="42"/>
                      <a:pt x="167" y="52"/>
                      <a:pt x="177" y="57"/>
                    </a:cubicBezTo>
                    <a:cubicBezTo>
                      <a:pt x="161" y="103"/>
                      <a:pt x="161" y="103"/>
                      <a:pt x="161" y="103"/>
                    </a:cubicBezTo>
                    <a:cubicBezTo>
                      <a:pt x="159" y="103"/>
                      <a:pt x="157" y="102"/>
                      <a:pt x="155" y="102"/>
                    </a:cubicBezTo>
                    <a:cubicBezTo>
                      <a:pt x="150" y="102"/>
                      <a:pt x="146" y="103"/>
                      <a:pt x="142" y="105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8" y="64"/>
                      <a:pt x="109" y="60"/>
                      <a:pt x="109" y="56"/>
                    </a:cubicBezTo>
                    <a:cubicBezTo>
                      <a:pt x="109" y="39"/>
                      <a:pt x="95" y="26"/>
                      <a:pt x="79" y="26"/>
                    </a:cubicBezTo>
                    <a:cubicBezTo>
                      <a:pt x="62" y="26"/>
                      <a:pt x="48" y="39"/>
                      <a:pt x="48" y="56"/>
                    </a:cubicBezTo>
                    <a:cubicBezTo>
                      <a:pt x="48" y="65"/>
                      <a:pt x="52" y="74"/>
                      <a:pt x="59" y="79"/>
                    </a:cubicBezTo>
                    <a:cubicBezTo>
                      <a:pt x="44" y="112"/>
                      <a:pt x="44" y="112"/>
                      <a:pt x="44" y="112"/>
                    </a:cubicBezTo>
                    <a:cubicBezTo>
                      <a:pt x="40" y="110"/>
                      <a:pt x="35" y="109"/>
                      <a:pt x="30" y="109"/>
                    </a:cubicBezTo>
                    <a:cubicBezTo>
                      <a:pt x="14" y="109"/>
                      <a:pt x="0" y="123"/>
                      <a:pt x="0" y="139"/>
                    </a:cubicBezTo>
                    <a:cubicBezTo>
                      <a:pt x="0" y="156"/>
                      <a:pt x="14" y="170"/>
                      <a:pt x="30" y="170"/>
                    </a:cubicBezTo>
                    <a:cubicBezTo>
                      <a:pt x="47" y="170"/>
                      <a:pt x="61" y="156"/>
                      <a:pt x="61" y="139"/>
                    </a:cubicBezTo>
                    <a:cubicBezTo>
                      <a:pt x="61" y="132"/>
                      <a:pt x="58" y="125"/>
                      <a:pt x="54" y="120"/>
                    </a:cubicBezTo>
                    <a:cubicBezTo>
                      <a:pt x="70" y="85"/>
                      <a:pt x="70" y="85"/>
                      <a:pt x="70" y="85"/>
                    </a:cubicBezTo>
                    <a:cubicBezTo>
                      <a:pt x="73" y="86"/>
                      <a:pt x="76" y="86"/>
                      <a:pt x="78" y="86"/>
                    </a:cubicBezTo>
                    <a:cubicBezTo>
                      <a:pt x="86" y="86"/>
                      <a:pt x="93" y="83"/>
                      <a:pt x="99" y="78"/>
                    </a:cubicBezTo>
                    <a:cubicBezTo>
                      <a:pt x="132" y="113"/>
                      <a:pt x="132" y="113"/>
                      <a:pt x="132" y="113"/>
                    </a:cubicBezTo>
                    <a:cubicBezTo>
                      <a:pt x="128" y="118"/>
                      <a:pt x="125" y="125"/>
                      <a:pt x="125" y="132"/>
                    </a:cubicBezTo>
                    <a:cubicBezTo>
                      <a:pt x="125" y="149"/>
                      <a:pt x="139" y="163"/>
                      <a:pt x="156" y="163"/>
                    </a:cubicBezTo>
                    <a:cubicBezTo>
                      <a:pt x="172" y="163"/>
                      <a:pt x="186" y="149"/>
                      <a:pt x="186" y="132"/>
                    </a:cubicBezTo>
                    <a:cubicBezTo>
                      <a:pt x="186" y="122"/>
                      <a:pt x="181" y="113"/>
                      <a:pt x="173" y="108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91" y="60"/>
                      <a:pt x="191" y="60"/>
                      <a:pt x="191" y="60"/>
                    </a:cubicBezTo>
                    <a:cubicBezTo>
                      <a:pt x="207" y="60"/>
                      <a:pt x="221" y="47"/>
                      <a:pt x="221" y="30"/>
                    </a:cubicBezTo>
                    <a:cubicBezTo>
                      <a:pt x="221" y="14"/>
                      <a:pt x="207" y="0"/>
                      <a:pt x="191" y="0"/>
                    </a:cubicBezTo>
                    <a:close/>
                    <a:moveTo>
                      <a:pt x="31" y="157"/>
                    </a:moveTo>
                    <a:cubicBezTo>
                      <a:pt x="21" y="157"/>
                      <a:pt x="13" y="149"/>
                      <a:pt x="13" y="139"/>
                    </a:cubicBezTo>
                    <a:cubicBezTo>
                      <a:pt x="13" y="130"/>
                      <a:pt x="21" y="122"/>
                      <a:pt x="31" y="122"/>
                    </a:cubicBezTo>
                    <a:cubicBezTo>
                      <a:pt x="40" y="122"/>
                      <a:pt x="48" y="130"/>
                      <a:pt x="48" y="139"/>
                    </a:cubicBezTo>
                    <a:cubicBezTo>
                      <a:pt x="48" y="149"/>
                      <a:pt x="40" y="157"/>
                      <a:pt x="31" y="157"/>
                    </a:cubicBezTo>
                    <a:close/>
                    <a:moveTo>
                      <a:pt x="79" y="74"/>
                    </a:moveTo>
                    <a:cubicBezTo>
                      <a:pt x="69" y="74"/>
                      <a:pt x="61" y="66"/>
                      <a:pt x="61" y="56"/>
                    </a:cubicBezTo>
                    <a:cubicBezTo>
                      <a:pt x="61" y="46"/>
                      <a:pt x="69" y="38"/>
                      <a:pt x="79" y="38"/>
                    </a:cubicBezTo>
                    <a:cubicBezTo>
                      <a:pt x="88" y="38"/>
                      <a:pt x="96" y="46"/>
                      <a:pt x="96" y="56"/>
                    </a:cubicBezTo>
                    <a:cubicBezTo>
                      <a:pt x="96" y="66"/>
                      <a:pt x="88" y="74"/>
                      <a:pt x="79" y="74"/>
                    </a:cubicBezTo>
                    <a:close/>
                    <a:moveTo>
                      <a:pt x="156" y="150"/>
                    </a:moveTo>
                    <a:cubicBezTo>
                      <a:pt x="146" y="150"/>
                      <a:pt x="138" y="142"/>
                      <a:pt x="138" y="133"/>
                    </a:cubicBezTo>
                    <a:cubicBezTo>
                      <a:pt x="138" y="123"/>
                      <a:pt x="146" y="115"/>
                      <a:pt x="156" y="115"/>
                    </a:cubicBezTo>
                    <a:cubicBezTo>
                      <a:pt x="165" y="115"/>
                      <a:pt x="173" y="123"/>
                      <a:pt x="173" y="133"/>
                    </a:cubicBezTo>
                    <a:cubicBezTo>
                      <a:pt x="173" y="142"/>
                      <a:pt x="165" y="150"/>
                      <a:pt x="156" y="150"/>
                    </a:cubicBezTo>
                    <a:close/>
                    <a:moveTo>
                      <a:pt x="191" y="48"/>
                    </a:moveTo>
                    <a:cubicBezTo>
                      <a:pt x="181" y="48"/>
                      <a:pt x="173" y="40"/>
                      <a:pt x="173" y="30"/>
                    </a:cubicBezTo>
                    <a:cubicBezTo>
                      <a:pt x="173" y="21"/>
                      <a:pt x="181" y="13"/>
                      <a:pt x="191" y="13"/>
                    </a:cubicBezTo>
                    <a:cubicBezTo>
                      <a:pt x="200" y="13"/>
                      <a:pt x="208" y="21"/>
                      <a:pt x="208" y="30"/>
                    </a:cubicBezTo>
                    <a:cubicBezTo>
                      <a:pt x="208" y="40"/>
                      <a:pt x="200" y="48"/>
                      <a:pt x="191" y="48"/>
                    </a:cubicBezTo>
                    <a:close/>
                    <a:moveTo>
                      <a:pt x="191" y="48"/>
                    </a:moveTo>
                    <a:cubicBezTo>
                      <a:pt x="191" y="48"/>
                      <a:pt x="191" y="48"/>
                      <a:pt x="191" y="4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62"/>
            <p:cNvGrpSpPr/>
            <p:nvPr/>
          </p:nvGrpSpPr>
          <p:grpSpPr>
            <a:xfrm>
              <a:off x="1606951" y="1753653"/>
              <a:ext cx="1318670" cy="1318670"/>
              <a:chOff x="1606951" y="1753653"/>
              <a:chExt cx="1318670" cy="1318670"/>
            </a:xfrm>
          </p:grpSpPr>
          <p:sp>
            <p:nvSpPr>
              <p:cNvPr id="25" name="Oval 19"/>
              <p:cNvSpPr/>
              <p:nvPr/>
            </p:nvSpPr>
            <p:spPr bwMode="auto">
              <a:xfrm>
                <a:off x="1606951" y="1753653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10"/>
              <p:cNvSpPr/>
              <p:nvPr/>
            </p:nvSpPr>
            <p:spPr bwMode="auto">
              <a:xfrm>
                <a:off x="1690222" y="1836924"/>
                <a:ext cx="1152128" cy="1152128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61"/>
              <p:cNvSpPr>
                <a:spLocks/>
              </p:cNvSpPr>
              <p:nvPr/>
            </p:nvSpPr>
            <p:spPr bwMode="auto">
              <a:xfrm>
                <a:off x="2025260" y="2128139"/>
                <a:ext cx="482053" cy="569698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TextBox 77"/>
            <p:cNvSpPr txBox="1">
              <a:spLocks/>
            </p:cNvSpPr>
            <p:nvPr/>
          </p:nvSpPr>
          <p:spPr bwMode="auto">
            <a:xfrm>
              <a:off x="1159714" y="3232303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b="1" dirty="0" smtClean="0">
                  <a:solidFill>
                    <a:schemeClr val="accent1"/>
                  </a:solidFill>
                </a:rPr>
                <a:t>1.</a:t>
              </a:r>
              <a:r>
                <a:rPr lang="zh-CN" altLang="en-US" b="1" dirty="0" smtClean="0">
                  <a:solidFill>
                    <a:schemeClr val="accent1"/>
                  </a:solidFill>
                </a:rPr>
                <a:t>什么是“市场”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21" name="TextBox 75"/>
            <p:cNvSpPr txBox="1">
              <a:spLocks/>
            </p:cNvSpPr>
            <p:nvPr/>
          </p:nvSpPr>
          <p:spPr bwMode="auto">
            <a:xfrm>
              <a:off x="3297240" y="4731980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b="1" dirty="0" smtClean="0">
                  <a:solidFill>
                    <a:schemeClr val="accent2"/>
                  </a:solidFill>
                </a:rPr>
                <a:t>2.</a:t>
              </a:r>
              <a:r>
                <a:rPr lang="zh-CN" altLang="en-US" b="1" dirty="0" smtClean="0">
                  <a:solidFill>
                    <a:schemeClr val="accent2"/>
                  </a:solidFill>
                </a:rPr>
                <a:t>营销和推销的区别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19" name="TextBox 73"/>
            <p:cNvSpPr txBox="1">
              <a:spLocks/>
            </p:cNvSpPr>
            <p:nvPr/>
          </p:nvSpPr>
          <p:spPr bwMode="auto">
            <a:xfrm>
              <a:off x="6681616" y="4731980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b="1" dirty="0" smtClean="0">
                  <a:solidFill>
                    <a:schemeClr val="accent3"/>
                  </a:solidFill>
                </a:rPr>
                <a:t>3.</a:t>
              </a:r>
              <a:r>
                <a:rPr lang="zh-CN" altLang="en-US" b="1" dirty="0" smtClean="0">
                  <a:solidFill>
                    <a:schemeClr val="accent3"/>
                  </a:solidFill>
                </a:rPr>
                <a:t>市场营销的含义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sp>
          <p:nvSpPr>
            <p:cNvPr id="17" name="TextBox 71"/>
            <p:cNvSpPr txBox="1">
              <a:spLocks/>
            </p:cNvSpPr>
            <p:nvPr/>
          </p:nvSpPr>
          <p:spPr bwMode="auto">
            <a:xfrm>
              <a:off x="8843886" y="3232303"/>
              <a:ext cx="2436440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b="1" dirty="0" smtClean="0">
                  <a:solidFill>
                    <a:schemeClr val="accent4"/>
                  </a:solidFill>
                </a:rPr>
                <a:t>4.</a:t>
              </a:r>
              <a:r>
                <a:rPr lang="zh-CN" altLang="en-US" b="1" dirty="0" smtClean="0">
                  <a:solidFill>
                    <a:schemeClr val="accent4"/>
                  </a:solidFill>
                </a:rPr>
                <a:t>市场营销的核心概念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68307156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195736" y="267494"/>
            <a:ext cx="417646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王永庆卖米</a:t>
            </a:r>
            <a:endParaRPr lang="en-GB" altLang="zh-CN" sz="3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8218390">
            <a:off x="-1326658" y="-2468945"/>
            <a:ext cx="3456384" cy="32613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550911">
            <a:off x="7117363" y="4253256"/>
            <a:ext cx="3456384" cy="3261348"/>
          </a:xfrm>
          <a:prstGeom prst="rect">
            <a:avLst/>
          </a:prstGeom>
        </p:spPr>
      </p:pic>
      <p:pic>
        <p:nvPicPr>
          <p:cNvPr id="12" name="图片 11" descr="ce69c6219c893605ff84994954fcc11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987574"/>
            <a:ext cx="1224136" cy="1592601"/>
          </a:xfrm>
          <a:prstGeom prst="rect">
            <a:avLst/>
          </a:prstGeom>
        </p:spPr>
      </p:pic>
      <p:pic>
        <p:nvPicPr>
          <p:cNvPr id="13" name="图片 12" descr="3d7400deaa1e957b70e98a96c628b08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771550"/>
            <a:ext cx="2304256" cy="2023654"/>
          </a:xfrm>
          <a:prstGeom prst="rect">
            <a:avLst/>
          </a:prstGeom>
        </p:spPr>
      </p:pic>
      <p:pic>
        <p:nvPicPr>
          <p:cNvPr id="14" name="图片 13" descr="f04156507ee4be858fc4d915ac02ddc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15022" y="1131590"/>
            <a:ext cx="1494506" cy="1584176"/>
          </a:xfrm>
          <a:prstGeom prst="rect">
            <a:avLst/>
          </a:prstGeom>
        </p:spPr>
      </p:pic>
      <p:pic>
        <p:nvPicPr>
          <p:cNvPr id="15" name="图片 14" descr="ae76ee6edf49f749e18a0b052626b38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36096" y="2859782"/>
            <a:ext cx="2139702" cy="2139702"/>
          </a:xfrm>
          <a:prstGeom prst="rect">
            <a:avLst/>
          </a:prstGeom>
        </p:spPr>
      </p:pic>
      <p:pic>
        <p:nvPicPr>
          <p:cNvPr id="16" name="图片 15" descr="b568f23bba371ac7c1639d78641f4d6c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31640" y="3291830"/>
            <a:ext cx="2624088" cy="16604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3909547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8218390">
            <a:off x="-1326658" y="-2468945"/>
            <a:ext cx="3456384" cy="3261348"/>
          </a:xfrm>
          <a:prstGeom prst="rect">
            <a:avLst/>
          </a:prstGeom>
        </p:spPr>
      </p:pic>
      <p:sp>
        <p:nvSpPr>
          <p:cNvPr id="6" name="TextBox 48"/>
          <p:cNvSpPr txBox="1"/>
          <p:nvPr/>
        </p:nvSpPr>
        <p:spPr>
          <a:xfrm>
            <a:off x="1331640" y="267494"/>
            <a:ext cx="7632848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回顾：王永庆卖米的过程中有有哪些人或物参与到了一个完整买卖过程中？</a:t>
            </a:r>
            <a:endParaRPr lang="en-GB" altLang="zh-CN" sz="2800" i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550911">
            <a:off x="7117363" y="4253256"/>
            <a:ext cx="3456384" cy="3261348"/>
          </a:xfrm>
          <a:prstGeom prst="rect">
            <a:avLst/>
          </a:prstGeom>
        </p:spPr>
      </p:pic>
      <p:pic>
        <p:nvPicPr>
          <p:cNvPr id="9" name="图片 8" descr="eb81fff3e259795187de887b07bba67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1851670"/>
            <a:ext cx="5472608" cy="30344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556617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467544" y="1203598"/>
            <a:ext cx="8352928" cy="1216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营销学中的市场是指：某种产品的实际购买者和潜在购买者的集合。</a:t>
            </a:r>
            <a:endParaRPr lang="en-GB" altLang="zh-CN" sz="2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1691680" y="3003798"/>
            <a:ext cx="547260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市场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+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购买力＋购买欲望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1691680" y="123478"/>
            <a:ext cx="633670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 dirty="0" smtClean="0">
                <a:solidFill>
                  <a:srgbClr val="1A557E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什么是市场？</a:t>
            </a:r>
            <a:endParaRPr lang="en-GB" altLang="zh-CN" sz="3600" dirty="0">
              <a:solidFill>
                <a:srgbClr val="1A557E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8218390">
            <a:off x="-1326658" y="-2468945"/>
            <a:ext cx="3456384" cy="32613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550911">
            <a:off x="7117363" y="4253256"/>
            <a:ext cx="3456384" cy="32613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556617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4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7"/>
          <p:cNvGrpSpPr/>
          <p:nvPr/>
        </p:nvGrpSpPr>
        <p:grpSpPr>
          <a:xfrm>
            <a:off x="4604989" y="1369900"/>
            <a:ext cx="1726118" cy="1726348"/>
            <a:chOff x="4602144" y="1558709"/>
            <a:chExt cx="1419915" cy="1420105"/>
          </a:xfrm>
        </p:grpSpPr>
        <p:sp>
          <p:nvSpPr>
            <p:cNvPr id="64" name="Freeform: Shape 3"/>
            <p:cNvSpPr/>
            <p:nvPr/>
          </p:nvSpPr>
          <p:spPr>
            <a:xfrm>
              <a:off x="4643455" y="1615920"/>
              <a:ext cx="1333333" cy="1333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" name="Group 58"/>
            <p:cNvGrpSpPr/>
            <p:nvPr/>
          </p:nvGrpSpPr>
          <p:grpSpPr>
            <a:xfrm>
              <a:off x="4602144" y="1558709"/>
              <a:ext cx="1419915" cy="1420105"/>
              <a:chOff x="0" y="0"/>
              <a:chExt cx="3899864" cy="3899891"/>
            </a:xfrm>
            <a:solidFill>
              <a:schemeClr val="accent2"/>
            </a:solidFill>
          </p:grpSpPr>
          <p:sp>
            <p:nvSpPr>
              <p:cNvPr id="93" name="Freeform: Shape 59"/>
              <p:cNvSpPr/>
              <p:nvPr/>
            </p:nvSpPr>
            <p:spPr>
              <a:xfrm>
                <a:off x="1508166" y="2616577"/>
                <a:ext cx="19289" cy="166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14426" y="3817"/>
                      <a:pt x="2245" y="10760"/>
                    </a:cubicBezTo>
                    <a:cubicBezTo>
                      <a:pt x="1649" y="14323"/>
                      <a:pt x="755" y="18037"/>
                      <a:pt x="0" y="21600"/>
                    </a:cubicBezTo>
                    <a:cubicBezTo>
                      <a:pt x="7293" y="14473"/>
                      <a:pt x="14208" y="7058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60"/>
              <p:cNvSpPr/>
              <p:nvPr/>
            </p:nvSpPr>
            <p:spPr>
              <a:xfrm>
                <a:off x="1617190" y="0"/>
                <a:ext cx="753428" cy="1410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4" h="21600" extrusionOk="0">
                    <a:moveTo>
                      <a:pt x="10472" y="21600"/>
                    </a:moveTo>
                    <a:cubicBezTo>
                      <a:pt x="10472" y="21600"/>
                      <a:pt x="21250" y="16823"/>
                      <a:pt x="21363" y="10860"/>
                    </a:cubicBezTo>
                    <a:cubicBezTo>
                      <a:pt x="21484" y="4896"/>
                      <a:pt x="10897" y="0"/>
                      <a:pt x="10897" y="0"/>
                    </a:cubicBezTo>
                    <a:cubicBezTo>
                      <a:pt x="10897" y="0"/>
                      <a:pt x="114" y="4775"/>
                      <a:pt x="1" y="10739"/>
                    </a:cubicBezTo>
                    <a:cubicBezTo>
                      <a:pt x="-116" y="16703"/>
                      <a:pt x="10472" y="21600"/>
                      <a:pt x="10472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61"/>
              <p:cNvSpPr/>
              <p:nvPr/>
            </p:nvSpPr>
            <p:spPr>
              <a:xfrm>
                <a:off x="2344018" y="599632"/>
                <a:ext cx="1011473" cy="9933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58" h="19805" extrusionOk="0">
                    <a:moveTo>
                      <a:pt x="34" y="19739"/>
                    </a:moveTo>
                    <a:cubicBezTo>
                      <a:pt x="34" y="19739"/>
                      <a:pt x="9785" y="20701"/>
                      <a:pt x="15334" y="15267"/>
                    </a:cubicBezTo>
                    <a:cubicBezTo>
                      <a:pt x="20879" y="9835"/>
                      <a:pt x="20123" y="66"/>
                      <a:pt x="20123" y="66"/>
                    </a:cubicBezTo>
                    <a:cubicBezTo>
                      <a:pt x="20123" y="66"/>
                      <a:pt x="10371" y="-899"/>
                      <a:pt x="4825" y="4533"/>
                    </a:cubicBezTo>
                    <a:cubicBezTo>
                      <a:pt x="-721" y="9968"/>
                      <a:pt x="34" y="19739"/>
                      <a:pt x="34" y="1973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: Shape 62"/>
              <p:cNvSpPr/>
              <p:nvPr/>
            </p:nvSpPr>
            <p:spPr>
              <a:xfrm>
                <a:off x="2489382" y="1617190"/>
                <a:ext cx="1410482" cy="7534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7" extrusionOk="0">
                    <a:moveTo>
                      <a:pt x="10862" y="1"/>
                    </a:moveTo>
                    <a:cubicBezTo>
                      <a:pt x="4897" y="-114"/>
                      <a:pt x="0" y="10473"/>
                      <a:pt x="0" y="10473"/>
                    </a:cubicBezTo>
                    <a:cubicBezTo>
                      <a:pt x="0" y="10473"/>
                      <a:pt x="4777" y="21253"/>
                      <a:pt x="10741" y="21367"/>
                    </a:cubicBezTo>
                    <a:cubicBezTo>
                      <a:pt x="16705" y="21486"/>
                      <a:pt x="21600" y="10898"/>
                      <a:pt x="21600" y="10898"/>
                    </a:cubicBezTo>
                    <a:cubicBezTo>
                      <a:pt x="21600" y="10898"/>
                      <a:pt x="16826" y="117"/>
                      <a:pt x="10862" y="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63"/>
              <p:cNvSpPr/>
              <p:nvPr/>
            </p:nvSpPr>
            <p:spPr>
              <a:xfrm>
                <a:off x="2289505" y="2362187"/>
                <a:ext cx="993484" cy="1011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20153" extrusionOk="0">
                    <a:moveTo>
                      <a:pt x="66" y="35"/>
                    </a:moveTo>
                    <a:cubicBezTo>
                      <a:pt x="66" y="35"/>
                      <a:pt x="-895" y="9784"/>
                      <a:pt x="4539" y="15329"/>
                    </a:cubicBezTo>
                    <a:cubicBezTo>
                      <a:pt x="9971" y="20878"/>
                      <a:pt x="19741" y="20117"/>
                      <a:pt x="19741" y="20117"/>
                    </a:cubicBezTo>
                    <a:cubicBezTo>
                      <a:pt x="19741" y="20117"/>
                      <a:pt x="20705" y="10370"/>
                      <a:pt x="15274" y="4824"/>
                    </a:cubicBezTo>
                    <a:cubicBezTo>
                      <a:pt x="9838" y="-722"/>
                      <a:pt x="66" y="35"/>
                      <a:pt x="66" y="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64"/>
              <p:cNvSpPr/>
              <p:nvPr/>
            </p:nvSpPr>
            <p:spPr>
              <a:xfrm>
                <a:off x="1526337" y="2489382"/>
                <a:ext cx="753511" cy="1410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0" h="21600" extrusionOk="0">
                    <a:moveTo>
                      <a:pt x="10895" y="0"/>
                    </a:moveTo>
                    <a:cubicBezTo>
                      <a:pt x="10895" y="0"/>
                      <a:pt x="116" y="4777"/>
                      <a:pt x="1" y="10741"/>
                    </a:cubicBezTo>
                    <a:cubicBezTo>
                      <a:pt x="-118" y="16705"/>
                      <a:pt x="10470" y="21600"/>
                      <a:pt x="10470" y="21600"/>
                    </a:cubicBezTo>
                    <a:cubicBezTo>
                      <a:pt x="10470" y="21600"/>
                      <a:pt x="21252" y="16825"/>
                      <a:pt x="21369" y="10862"/>
                    </a:cubicBezTo>
                    <a:cubicBezTo>
                      <a:pt x="21482" y="4895"/>
                      <a:pt x="10895" y="0"/>
                      <a:pt x="10895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65"/>
              <p:cNvSpPr/>
              <p:nvPr/>
            </p:nvSpPr>
            <p:spPr>
              <a:xfrm>
                <a:off x="526950" y="2289505"/>
                <a:ext cx="1011316" cy="9932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47" h="20558" extrusionOk="0">
                    <a:moveTo>
                      <a:pt x="15704" y="15854"/>
                    </a:moveTo>
                    <a:cubicBezTo>
                      <a:pt x="18120" y="13457"/>
                      <a:pt x="19361" y="10249"/>
                      <a:pt x="19998" y="7349"/>
                    </a:cubicBezTo>
                    <a:cubicBezTo>
                      <a:pt x="20012" y="7292"/>
                      <a:pt x="20028" y="7233"/>
                      <a:pt x="20039" y="7176"/>
                    </a:cubicBezTo>
                    <a:cubicBezTo>
                      <a:pt x="20859" y="3326"/>
                      <a:pt x="20612" y="69"/>
                      <a:pt x="20612" y="69"/>
                    </a:cubicBezTo>
                    <a:cubicBezTo>
                      <a:pt x="20612" y="69"/>
                      <a:pt x="10622" y="-931"/>
                      <a:pt x="4943" y="4711"/>
                    </a:cubicBezTo>
                    <a:cubicBezTo>
                      <a:pt x="-741" y="10351"/>
                      <a:pt x="36" y="20493"/>
                      <a:pt x="36" y="20493"/>
                    </a:cubicBezTo>
                    <a:cubicBezTo>
                      <a:pt x="36" y="20493"/>
                      <a:pt x="1847" y="20669"/>
                      <a:pt x="4360" y="20444"/>
                    </a:cubicBezTo>
                    <a:cubicBezTo>
                      <a:pt x="6033" y="20293"/>
                      <a:pt x="8011" y="19956"/>
                      <a:pt x="9987" y="19271"/>
                    </a:cubicBezTo>
                    <a:cubicBezTo>
                      <a:pt x="12023" y="18567"/>
                      <a:pt x="14048" y="17499"/>
                      <a:pt x="15704" y="1585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66"/>
              <p:cNvSpPr/>
              <p:nvPr/>
            </p:nvSpPr>
            <p:spPr>
              <a:xfrm>
                <a:off x="0" y="1526336"/>
                <a:ext cx="1410456" cy="753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5" extrusionOk="0">
                    <a:moveTo>
                      <a:pt x="21600" y="10893"/>
                    </a:moveTo>
                    <a:cubicBezTo>
                      <a:pt x="21600" y="10893"/>
                      <a:pt x="16823" y="112"/>
                      <a:pt x="10859" y="1"/>
                    </a:cubicBezTo>
                    <a:cubicBezTo>
                      <a:pt x="4897" y="-120"/>
                      <a:pt x="0" y="10469"/>
                      <a:pt x="0" y="10469"/>
                    </a:cubicBezTo>
                    <a:cubicBezTo>
                      <a:pt x="0" y="10469"/>
                      <a:pt x="4775" y="21248"/>
                      <a:pt x="10739" y="21364"/>
                    </a:cubicBezTo>
                    <a:cubicBezTo>
                      <a:pt x="16705" y="21480"/>
                      <a:pt x="21600" y="10893"/>
                      <a:pt x="21600" y="1089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67"/>
              <p:cNvSpPr/>
              <p:nvPr/>
            </p:nvSpPr>
            <p:spPr>
              <a:xfrm>
                <a:off x="599632" y="526949"/>
                <a:ext cx="993437" cy="10114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8" h="20157" extrusionOk="0">
                    <a:moveTo>
                      <a:pt x="19742" y="20122"/>
                    </a:moveTo>
                    <a:cubicBezTo>
                      <a:pt x="19742" y="20122"/>
                      <a:pt x="20705" y="10370"/>
                      <a:pt x="15267" y="4824"/>
                    </a:cubicBezTo>
                    <a:cubicBezTo>
                      <a:pt x="9838" y="-723"/>
                      <a:pt x="66" y="35"/>
                      <a:pt x="66" y="35"/>
                    </a:cubicBezTo>
                    <a:cubicBezTo>
                      <a:pt x="66" y="35"/>
                      <a:pt x="-895" y="9786"/>
                      <a:pt x="4537" y="15332"/>
                    </a:cubicBezTo>
                    <a:cubicBezTo>
                      <a:pt x="9970" y="20877"/>
                      <a:pt x="19742" y="20122"/>
                      <a:pt x="19742" y="2012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68"/>
              <p:cNvSpPr/>
              <p:nvPr/>
            </p:nvSpPr>
            <p:spPr>
              <a:xfrm>
                <a:off x="1853409" y="1453654"/>
                <a:ext cx="194627" cy="3645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4" h="21600" extrusionOk="0">
                    <a:moveTo>
                      <a:pt x="10899" y="0"/>
                    </a:moveTo>
                    <a:cubicBezTo>
                      <a:pt x="10899" y="0"/>
                      <a:pt x="110" y="4774"/>
                      <a:pt x="1" y="10741"/>
                    </a:cubicBezTo>
                    <a:cubicBezTo>
                      <a:pt x="-120" y="16701"/>
                      <a:pt x="10476" y="21600"/>
                      <a:pt x="10476" y="21600"/>
                    </a:cubicBezTo>
                    <a:cubicBezTo>
                      <a:pt x="10476" y="21600"/>
                      <a:pt x="21260" y="16826"/>
                      <a:pt x="21363" y="10858"/>
                    </a:cubicBezTo>
                    <a:cubicBezTo>
                      <a:pt x="21480" y="4894"/>
                      <a:pt x="10899" y="0"/>
                      <a:pt x="1089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69"/>
              <p:cNvSpPr/>
              <p:nvPr/>
            </p:nvSpPr>
            <p:spPr>
              <a:xfrm>
                <a:off x="2053287" y="1599019"/>
                <a:ext cx="261328" cy="256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54" h="19803" extrusionOk="0">
                    <a:moveTo>
                      <a:pt x="15329" y="15270"/>
                    </a:moveTo>
                    <a:cubicBezTo>
                      <a:pt x="20877" y="9835"/>
                      <a:pt x="20119" y="66"/>
                      <a:pt x="20119" y="66"/>
                    </a:cubicBezTo>
                    <a:cubicBezTo>
                      <a:pt x="20119" y="66"/>
                      <a:pt x="10371" y="-896"/>
                      <a:pt x="4829" y="4529"/>
                    </a:cubicBezTo>
                    <a:cubicBezTo>
                      <a:pt x="-723" y="9967"/>
                      <a:pt x="35" y="19736"/>
                      <a:pt x="35" y="19736"/>
                    </a:cubicBezTo>
                    <a:cubicBezTo>
                      <a:pt x="35" y="19736"/>
                      <a:pt x="9781" y="20704"/>
                      <a:pt x="15329" y="152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: Shape 70"/>
              <p:cNvSpPr/>
              <p:nvPr/>
            </p:nvSpPr>
            <p:spPr>
              <a:xfrm>
                <a:off x="2089628" y="1871579"/>
                <a:ext cx="364372" cy="194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71" extrusionOk="0">
                    <a:moveTo>
                      <a:pt x="10735" y="21370"/>
                    </a:moveTo>
                    <a:cubicBezTo>
                      <a:pt x="16701" y="21489"/>
                      <a:pt x="21600" y="10901"/>
                      <a:pt x="21600" y="10901"/>
                    </a:cubicBezTo>
                    <a:cubicBezTo>
                      <a:pt x="21600" y="10901"/>
                      <a:pt x="16823" y="123"/>
                      <a:pt x="10856" y="1"/>
                    </a:cubicBezTo>
                    <a:cubicBezTo>
                      <a:pt x="4895" y="-111"/>
                      <a:pt x="0" y="10479"/>
                      <a:pt x="0" y="10479"/>
                    </a:cubicBezTo>
                    <a:cubicBezTo>
                      <a:pt x="0" y="10479"/>
                      <a:pt x="4776" y="21258"/>
                      <a:pt x="10735" y="213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71"/>
              <p:cNvSpPr/>
              <p:nvPr/>
            </p:nvSpPr>
            <p:spPr>
              <a:xfrm>
                <a:off x="2035116" y="2053286"/>
                <a:ext cx="256786" cy="261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16" h="20152" extrusionOk="0">
                    <a:moveTo>
                      <a:pt x="64" y="35"/>
                    </a:moveTo>
                    <a:cubicBezTo>
                      <a:pt x="64" y="35"/>
                      <a:pt x="-890" y="9785"/>
                      <a:pt x="4539" y="15330"/>
                    </a:cubicBezTo>
                    <a:cubicBezTo>
                      <a:pt x="9977" y="20879"/>
                      <a:pt x="19750" y="20117"/>
                      <a:pt x="19750" y="20117"/>
                    </a:cubicBezTo>
                    <a:cubicBezTo>
                      <a:pt x="19750" y="20117"/>
                      <a:pt x="20710" y="10371"/>
                      <a:pt x="15276" y="4824"/>
                    </a:cubicBezTo>
                    <a:cubicBezTo>
                      <a:pt x="9843" y="-721"/>
                      <a:pt x="64" y="35"/>
                      <a:pt x="64" y="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: Shape 72"/>
              <p:cNvSpPr/>
              <p:nvPr/>
            </p:nvSpPr>
            <p:spPr>
              <a:xfrm>
                <a:off x="1835238" y="2089627"/>
                <a:ext cx="194747" cy="36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9" h="21600" extrusionOk="0">
                    <a:moveTo>
                      <a:pt x="10484" y="21600"/>
                    </a:moveTo>
                    <a:cubicBezTo>
                      <a:pt x="10484" y="21600"/>
                      <a:pt x="21271" y="16828"/>
                      <a:pt x="21388" y="10864"/>
                    </a:cubicBezTo>
                    <a:cubicBezTo>
                      <a:pt x="21497" y="4896"/>
                      <a:pt x="10901" y="0"/>
                      <a:pt x="10901" y="0"/>
                    </a:cubicBezTo>
                    <a:cubicBezTo>
                      <a:pt x="10901" y="0"/>
                      <a:pt x="133" y="4776"/>
                      <a:pt x="0" y="10746"/>
                    </a:cubicBezTo>
                    <a:cubicBezTo>
                      <a:pt x="-103" y="16704"/>
                      <a:pt x="10484" y="21600"/>
                      <a:pt x="10484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Freeform: Shape 73"/>
              <p:cNvSpPr/>
              <p:nvPr/>
            </p:nvSpPr>
            <p:spPr>
              <a:xfrm>
                <a:off x="1580849" y="2035115"/>
                <a:ext cx="261372" cy="256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61" h="19802" extrusionOk="0">
                    <a:moveTo>
                      <a:pt x="15332" y="15268"/>
                    </a:moveTo>
                    <a:cubicBezTo>
                      <a:pt x="20877" y="9836"/>
                      <a:pt x="20127" y="66"/>
                      <a:pt x="20127" y="66"/>
                    </a:cubicBezTo>
                    <a:cubicBezTo>
                      <a:pt x="20127" y="66"/>
                      <a:pt x="10373" y="-896"/>
                      <a:pt x="4822" y="4538"/>
                    </a:cubicBezTo>
                    <a:cubicBezTo>
                      <a:pt x="-723" y="9968"/>
                      <a:pt x="35" y="19735"/>
                      <a:pt x="35" y="19735"/>
                    </a:cubicBezTo>
                    <a:cubicBezTo>
                      <a:pt x="35" y="19735"/>
                      <a:pt x="9790" y="20704"/>
                      <a:pt x="15332" y="1526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Freeform: Shape 74"/>
              <p:cNvSpPr/>
              <p:nvPr/>
            </p:nvSpPr>
            <p:spPr>
              <a:xfrm>
                <a:off x="1435483" y="1835238"/>
                <a:ext cx="364461" cy="194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5" extrusionOk="0">
                    <a:moveTo>
                      <a:pt x="21600" y="10887"/>
                    </a:moveTo>
                    <a:cubicBezTo>
                      <a:pt x="21600" y="10887"/>
                      <a:pt x="16824" y="116"/>
                      <a:pt x="10859" y="1"/>
                    </a:cubicBezTo>
                    <a:cubicBezTo>
                      <a:pt x="4893" y="-121"/>
                      <a:pt x="0" y="10468"/>
                      <a:pt x="0" y="10468"/>
                    </a:cubicBezTo>
                    <a:cubicBezTo>
                      <a:pt x="0" y="10468"/>
                      <a:pt x="4776" y="21244"/>
                      <a:pt x="10741" y="21363"/>
                    </a:cubicBezTo>
                    <a:cubicBezTo>
                      <a:pt x="16698" y="21479"/>
                      <a:pt x="21600" y="10887"/>
                      <a:pt x="21600" y="108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Freeform: Shape 75"/>
              <p:cNvSpPr/>
              <p:nvPr/>
            </p:nvSpPr>
            <p:spPr>
              <a:xfrm>
                <a:off x="1599019" y="1580848"/>
                <a:ext cx="256791" cy="2614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12" h="20163" extrusionOk="0">
                    <a:moveTo>
                      <a:pt x="19748" y="20130"/>
                    </a:moveTo>
                    <a:cubicBezTo>
                      <a:pt x="19748" y="20130"/>
                      <a:pt x="20702" y="10371"/>
                      <a:pt x="15265" y="4827"/>
                    </a:cubicBezTo>
                    <a:cubicBezTo>
                      <a:pt x="9838" y="-721"/>
                      <a:pt x="66" y="35"/>
                      <a:pt x="66" y="35"/>
                    </a:cubicBezTo>
                    <a:cubicBezTo>
                      <a:pt x="66" y="35"/>
                      <a:pt x="-898" y="9792"/>
                      <a:pt x="4545" y="15331"/>
                    </a:cubicBezTo>
                    <a:cubicBezTo>
                      <a:pt x="9971" y="20879"/>
                      <a:pt x="19748" y="20130"/>
                      <a:pt x="19748" y="2013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" name="Group 137"/>
            <p:cNvGrpSpPr/>
            <p:nvPr/>
          </p:nvGrpSpPr>
          <p:grpSpPr>
            <a:xfrm>
              <a:off x="5249679" y="1731264"/>
              <a:ext cx="191002" cy="193558"/>
              <a:chOff x="3036888" y="1909763"/>
              <a:chExt cx="355600" cy="360363"/>
            </a:xfrm>
            <a:solidFill>
              <a:schemeClr val="bg1"/>
            </a:solidFill>
          </p:grpSpPr>
          <p:sp>
            <p:nvSpPr>
              <p:cNvPr id="91" name="Freeform: Shape 138"/>
              <p:cNvSpPr>
                <a:spLocks/>
              </p:cNvSpPr>
              <p:nvPr/>
            </p:nvSpPr>
            <p:spPr bwMode="auto">
              <a:xfrm>
                <a:off x="3036888" y="1909763"/>
                <a:ext cx="355600" cy="360363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46" y="38"/>
                  </a:cxn>
                  <a:cxn ang="0">
                    <a:pos x="48" y="52"/>
                  </a:cxn>
                  <a:cxn ang="0">
                    <a:pos x="2" y="99"/>
                  </a:cxn>
                  <a:cxn ang="0">
                    <a:pos x="0" y="103"/>
                  </a:cxn>
                  <a:cxn ang="0">
                    <a:pos x="0" y="115"/>
                  </a:cxn>
                  <a:cxn ang="0">
                    <a:pos x="7" y="123"/>
                  </a:cxn>
                  <a:cxn ang="0">
                    <a:pos x="19" y="123"/>
                  </a:cxn>
                  <a:cxn ang="0">
                    <a:pos x="24" y="120"/>
                  </a:cxn>
                  <a:cxn ang="0">
                    <a:pos x="29" y="115"/>
                  </a:cxn>
                  <a:cxn ang="0">
                    <a:pos x="38" y="115"/>
                  </a:cxn>
                  <a:cxn ang="0">
                    <a:pos x="46" y="107"/>
                  </a:cxn>
                  <a:cxn ang="0">
                    <a:pos x="46" y="100"/>
                  </a:cxn>
                  <a:cxn ang="0">
                    <a:pos x="53" y="100"/>
                  </a:cxn>
                  <a:cxn ang="0">
                    <a:pos x="61" y="92"/>
                  </a:cxn>
                  <a:cxn ang="0">
                    <a:pos x="61" y="83"/>
                  </a:cxn>
                  <a:cxn ang="0">
                    <a:pos x="70" y="74"/>
                  </a:cxn>
                  <a:cxn ang="0">
                    <a:pos x="84" y="77"/>
                  </a:cxn>
                  <a:cxn ang="0">
                    <a:pos x="122" y="38"/>
                  </a:cxn>
                  <a:cxn ang="0">
                    <a:pos x="84" y="0"/>
                  </a:cxn>
                  <a:cxn ang="0">
                    <a:pos x="84" y="69"/>
                  </a:cxn>
                  <a:cxn ang="0">
                    <a:pos x="69" y="65"/>
                  </a:cxn>
                  <a:cxn ang="0">
                    <a:pos x="67" y="66"/>
                  </a:cxn>
                  <a:cxn ang="0">
                    <a:pos x="63" y="70"/>
                  </a:cxn>
                  <a:cxn ang="0">
                    <a:pos x="56" y="77"/>
                  </a:cxn>
                  <a:cxn ang="0">
                    <a:pos x="53" y="83"/>
                  </a:cxn>
                  <a:cxn ang="0">
                    <a:pos x="53" y="92"/>
                  </a:cxn>
                  <a:cxn ang="0">
                    <a:pos x="46" y="92"/>
                  </a:cxn>
                  <a:cxn ang="0">
                    <a:pos x="38" y="100"/>
                  </a:cxn>
                  <a:cxn ang="0">
                    <a:pos x="38" y="107"/>
                  </a:cxn>
                  <a:cxn ang="0">
                    <a:pos x="29" y="107"/>
                  </a:cxn>
                  <a:cxn ang="0">
                    <a:pos x="24" y="109"/>
                  </a:cxn>
                  <a:cxn ang="0">
                    <a:pos x="18" y="115"/>
                  </a:cxn>
                  <a:cxn ang="0">
                    <a:pos x="7" y="115"/>
                  </a:cxn>
                  <a:cxn ang="0">
                    <a:pos x="7" y="104"/>
                  </a:cxn>
                  <a:cxn ang="0">
                    <a:pos x="52" y="59"/>
                  </a:cxn>
                  <a:cxn ang="0">
                    <a:pos x="52" y="59"/>
                  </a:cxn>
                  <a:cxn ang="0">
                    <a:pos x="58" y="54"/>
                  </a:cxn>
                  <a:cxn ang="0">
                    <a:pos x="53" y="38"/>
                  </a:cxn>
                  <a:cxn ang="0">
                    <a:pos x="84" y="7"/>
                  </a:cxn>
                  <a:cxn ang="0">
                    <a:pos x="115" y="38"/>
                  </a:cxn>
                  <a:cxn ang="0">
                    <a:pos x="84" y="69"/>
                  </a:cxn>
                  <a:cxn ang="0">
                    <a:pos x="84" y="69"/>
                  </a:cxn>
                  <a:cxn ang="0">
                    <a:pos x="84" y="69"/>
                  </a:cxn>
                </a:cxnLst>
                <a:rect l="0" t="0" r="r" b="b"/>
                <a:pathLst>
                  <a:path w="122" h="123">
                    <a:moveTo>
                      <a:pt x="84" y="0"/>
                    </a:moveTo>
                    <a:cubicBezTo>
                      <a:pt x="63" y="0"/>
                      <a:pt x="46" y="17"/>
                      <a:pt x="46" y="38"/>
                    </a:cubicBezTo>
                    <a:cubicBezTo>
                      <a:pt x="46" y="43"/>
                      <a:pt x="47" y="48"/>
                      <a:pt x="48" y="5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1" y="100"/>
                      <a:pt x="0" y="101"/>
                      <a:pt x="0" y="103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3" y="123"/>
                      <a:pt x="7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21" y="123"/>
                      <a:pt x="22" y="122"/>
                      <a:pt x="24" y="120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42" y="115"/>
                      <a:pt x="46" y="111"/>
                      <a:pt x="46" y="107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8" y="100"/>
                      <a:pt x="61" y="96"/>
                      <a:pt x="61" y="92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4" y="76"/>
                      <a:pt x="79" y="77"/>
                      <a:pt x="84" y="77"/>
                    </a:cubicBezTo>
                    <a:cubicBezTo>
                      <a:pt x="105" y="77"/>
                      <a:pt x="122" y="59"/>
                      <a:pt x="122" y="38"/>
                    </a:cubicBezTo>
                    <a:cubicBezTo>
                      <a:pt x="122" y="17"/>
                      <a:pt x="105" y="0"/>
                      <a:pt x="84" y="0"/>
                    </a:cubicBezTo>
                    <a:close/>
                    <a:moveTo>
                      <a:pt x="84" y="69"/>
                    </a:moveTo>
                    <a:cubicBezTo>
                      <a:pt x="78" y="69"/>
                      <a:pt x="73" y="67"/>
                      <a:pt x="69" y="65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4" y="79"/>
                      <a:pt x="53" y="81"/>
                      <a:pt x="53" y="83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1" y="92"/>
                      <a:pt x="38" y="95"/>
                      <a:pt x="38" y="100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7" y="107"/>
                      <a:pt x="25" y="108"/>
                      <a:pt x="24" y="109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7" y="115"/>
                      <a:pt x="7" y="115"/>
                      <a:pt x="7" y="115"/>
                    </a:cubicBezTo>
                    <a:cubicBezTo>
                      <a:pt x="7" y="104"/>
                      <a:pt x="7" y="104"/>
                      <a:pt x="7" y="104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5" y="49"/>
                      <a:pt x="53" y="44"/>
                      <a:pt x="53" y="38"/>
                    </a:cubicBezTo>
                    <a:cubicBezTo>
                      <a:pt x="53" y="21"/>
                      <a:pt x="67" y="7"/>
                      <a:pt x="84" y="7"/>
                    </a:cubicBezTo>
                    <a:cubicBezTo>
                      <a:pt x="101" y="7"/>
                      <a:pt x="115" y="21"/>
                      <a:pt x="115" y="38"/>
                    </a:cubicBezTo>
                    <a:cubicBezTo>
                      <a:pt x="115" y="55"/>
                      <a:pt x="101" y="69"/>
                      <a:pt x="84" y="69"/>
                    </a:cubicBezTo>
                    <a:close/>
                    <a:moveTo>
                      <a:pt x="84" y="69"/>
                    </a:moveTo>
                    <a:cubicBezTo>
                      <a:pt x="84" y="69"/>
                      <a:pt x="84" y="69"/>
                      <a:pt x="84" y="6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139"/>
              <p:cNvSpPr>
                <a:spLocks/>
              </p:cNvSpPr>
              <p:nvPr/>
            </p:nvSpPr>
            <p:spPr bwMode="auto">
              <a:xfrm>
                <a:off x="3259138" y="1952626"/>
                <a:ext cx="90488" cy="92075"/>
              </a:xfrm>
              <a:custGeom>
                <a:avLst/>
                <a:gdLst/>
                <a:ahLst/>
                <a:cxnLst>
                  <a:cxn ang="0">
                    <a:pos x="30" y="16"/>
                  </a:cxn>
                  <a:cxn ang="0">
                    <a:pos x="15" y="1"/>
                  </a:cxn>
                  <a:cxn ang="0">
                    <a:pos x="11" y="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1" y="15"/>
                  </a:cxn>
                  <a:cxn ang="0">
                    <a:pos x="17" y="30"/>
                  </a:cxn>
                  <a:cxn ang="0">
                    <a:pos x="20" y="31"/>
                  </a:cxn>
                  <a:cxn ang="0">
                    <a:pos x="31" y="20"/>
                  </a:cxn>
                  <a:cxn ang="0">
                    <a:pos x="31" y="19"/>
                  </a:cxn>
                  <a:cxn ang="0">
                    <a:pos x="30" y="16"/>
                  </a:cxn>
                  <a:cxn ang="0">
                    <a:pos x="19" y="27"/>
                  </a:cxn>
                  <a:cxn ang="0">
                    <a:pos x="4" y="13"/>
                  </a:cxn>
                  <a:cxn ang="0">
                    <a:pos x="13" y="4"/>
                  </a:cxn>
                  <a:cxn ang="0">
                    <a:pos x="27" y="19"/>
                  </a:cxn>
                  <a:cxn ang="0">
                    <a:pos x="19" y="27"/>
                  </a:cxn>
                  <a:cxn ang="0">
                    <a:pos x="19" y="27"/>
                  </a:cxn>
                  <a:cxn ang="0">
                    <a:pos x="19" y="27"/>
                  </a:cxn>
                </a:cxnLst>
                <a:rect l="0" t="0" r="r" b="b"/>
                <a:pathLst>
                  <a:path w="31" h="31">
                    <a:moveTo>
                      <a:pt x="30" y="16"/>
                    </a:moveTo>
                    <a:cubicBezTo>
                      <a:pt x="26" y="10"/>
                      <a:pt x="21" y="5"/>
                      <a:pt x="15" y="1"/>
                    </a:cubicBezTo>
                    <a:cubicBezTo>
                      <a:pt x="14" y="0"/>
                      <a:pt x="13" y="0"/>
                      <a:pt x="11" y="0"/>
                    </a:cubicBezTo>
                    <a:cubicBezTo>
                      <a:pt x="6" y="2"/>
                      <a:pt x="2" y="6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5" y="21"/>
                      <a:pt x="11" y="26"/>
                      <a:pt x="17" y="30"/>
                    </a:cubicBezTo>
                    <a:cubicBezTo>
                      <a:pt x="18" y="31"/>
                      <a:pt x="19" y="31"/>
                      <a:pt x="20" y="31"/>
                    </a:cubicBezTo>
                    <a:cubicBezTo>
                      <a:pt x="25" y="29"/>
                      <a:pt x="29" y="25"/>
                      <a:pt x="31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8"/>
                      <a:pt x="31" y="17"/>
                      <a:pt x="30" y="16"/>
                    </a:cubicBezTo>
                    <a:close/>
                    <a:moveTo>
                      <a:pt x="19" y="27"/>
                    </a:moveTo>
                    <a:cubicBezTo>
                      <a:pt x="13" y="23"/>
                      <a:pt x="8" y="18"/>
                      <a:pt x="4" y="13"/>
                    </a:cubicBezTo>
                    <a:cubicBezTo>
                      <a:pt x="6" y="8"/>
                      <a:pt x="8" y="6"/>
                      <a:pt x="13" y="4"/>
                    </a:cubicBezTo>
                    <a:cubicBezTo>
                      <a:pt x="18" y="8"/>
                      <a:pt x="23" y="13"/>
                      <a:pt x="27" y="19"/>
                    </a:cubicBezTo>
                    <a:cubicBezTo>
                      <a:pt x="26" y="23"/>
                      <a:pt x="23" y="26"/>
                      <a:pt x="19" y="27"/>
                    </a:cubicBezTo>
                    <a:close/>
                    <a:moveTo>
                      <a:pt x="19" y="27"/>
                    </a:moveTo>
                    <a:cubicBezTo>
                      <a:pt x="19" y="27"/>
                      <a:pt x="19" y="27"/>
                      <a:pt x="19" y="2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140"/>
            <p:cNvGrpSpPr/>
            <p:nvPr/>
          </p:nvGrpSpPr>
          <p:grpSpPr>
            <a:xfrm>
              <a:off x="4807799" y="2158445"/>
              <a:ext cx="133018" cy="193558"/>
              <a:chOff x="4075113" y="1909763"/>
              <a:chExt cx="247650" cy="360363"/>
            </a:xfrm>
            <a:solidFill>
              <a:schemeClr val="bg1"/>
            </a:solidFill>
          </p:grpSpPr>
          <p:sp>
            <p:nvSpPr>
              <p:cNvPr id="89" name="Freeform: Shape 141"/>
              <p:cNvSpPr>
                <a:spLocks/>
              </p:cNvSpPr>
              <p:nvPr/>
            </p:nvSpPr>
            <p:spPr bwMode="auto">
              <a:xfrm>
                <a:off x="4075113" y="1909763"/>
                <a:ext cx="247650" cy="3603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42"/>
                  </a:cxn>
                  <a:cxn ang="0">
                    <a:pos x="19" y="88"/>
                  </a:cxn>
                  <a:cxn ang="0">
                    <a:pos x="42" y="123"/>
                  </a:cxn>
                  <a:cxn ang="0">
                    <a:pos x="65" y="88"/>
                  </a:cxn>
                  <a:cxn ang="0">
                    <a:pos x="85" y="42"/>
                  </a:cxn>
                  <a:cxn ang="0">
                    <a:pos x="42" y="0"/>
                  </a:cxn>
                  <a:cxn ang="0">
                    <a:pos x="52" y="104"/>
                  </a:cxn>
                  <a:cxn ang="0">
                    <a:pos x="33" y="106"/>
                  </a:cxn>
                  <a:cxn ang="0">
                    <a:pos x="31" y="99"/>
                  </a:cxn>
                  <a:cxn ang="0">
                    <a:pos x="31" y="99"/>
                  </a:cxn>
                  <a:cxn ang="0">
                    <a:pos x="55" y="96"/>
                  </a:cxn>
                  <a:cxn ang="0">
                    <a:pos x="54" y="99"/>
                  </a:cxn>
                  <a:cxn ang="0">
                    <a:pos x="52" y="104"/>
                  </a:cxn>
                  <a:cxn ang="0">
                    <a:pos x="30" y="95"/>
                  </a:cxn>
                  <a:cxn ang="0">
                    <a:pos x="27" y="88"/>
                  </a:cxn>
                  <a:cxn ang="0">
                    <a:pos x="57" y="88"/>
                  </a:cxn>
                  <a:cxn ang="0">
                    <a:pos x="56" y="92"/>
                  </a:cxn>
                  <a:cxn ang="0">
                    <a:pos x="30" y="95"/>
                  </a:cxn>
                  <a:cxn ang="0">
                    <a:pos x="42" y="115"/>
                  </a:cxn>
                  <a:cxn ang="0">
                    <a:pos x="35" y="110"/>
                  </a:cxn>
                  <a:cxn ang="0">
                    <a:pos x="51" y="108"/>
                  </a:cxn>
                  <a:cxn ang="0">
                    <a:pos x="42" y="115"/>
                  </a:cxn>
                  <a:cxn ang="0">
                    <a:pos x="60" y="80"/>
                  </a:cxn>
                  <a:cxn ang="0">
                    <a:pos x="24" y="80"/>
                  </a:cxn>
                  <a:cxn ang="0">
                    <a:pos x="18" y="68"/>
                  </a:cxn>
                  <a:cxn ang="0">
                    <a:pos x="8" y="42"/>
                  </a:cxn>
                  <a:cxn ang="0">
                    <a:pos x="42" y="8"/>
                  </a:cxn>
                  <a:cxn ang="0">
                    <a:pos x="77" y="42"/>
                  </a:cxn>
                  <a:cxn ang="0">
                    <a:pos x="67" y="68"/>
                  </a:cxn>
                  <a:cxn ang="0">
                    <a:pos x="60" y="80"/>
                  </a:cxn>
                  <a:cxn ang="0">
                    <a:pos x="60" y="80"/>
                  </a:cxn>
                  <a:cxn ang="0">
                    <a:pos x="60" y="80"/>
                  </a:cxn>
                </a:cxnLst>
                <a:rect l="0" t="0" r="r" b="b"/>
                <a:pathLst>
                  <a:path w="85" h="123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57"/>
                      <a:pt x="14" y="74"/>
                      <a:pt x="19" y="88"/>
                    </a:cubicBezTo>
                    <a:cubicBezTo>
                      <a:pt x="27" y="110"/>
                      <a:pt x="26" y="123"/>
                      <a:pt x="42" y="123"/>
                    </a:cubicBezTo>
                    <a:cubicBezTo>
                      <a:pt x="59" y="123"/>
                      <a:pt x="58" y="110"/>
                      <a:pt x="65" y="88"/>
                    </a:cubicBezTo>
                    <a:cubicBezTo>
                      <a:pt x="70" y="74"/>
                      <a:pt x="85" y="57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lose/>
                    <a:moveTo>
                      <a:pt x="52" y="104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4"/>
                      <a:pt x="32" y="102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7"/>
                      <a:pt x="54" y="98"/>
                      <a:pt x="54" y="99"/>
                    </a:cubicBezTo>
                    <a:cubicBezTo>
                      <a:pt x="53" y="101"/>
                      <a:pt x="53" y="103"/>
                      <a:pt x="52" y="104"/>
                    </a:cubicBezTo>
                    <a:close/>
                    <a:moveTo>
                      <a:pt x="30" y="95"/>
                    </a:moveTo>
                    <a:cubicBezTo>
                      <a:pt x="29" y="93"/>
                      <a:pt x="28" y="91"/>
                      <a:pt x="2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7" y="89"/>
                      <a:pt x="56" y="91"/>
                      <a:pt x="56" y="92"/>
                    </a:cubicBezTo>
                    <a:lnTo>
                      <a:pt x="30" y="95"/>
                    </a:lnTo>
                    <a:close/>
                    <a:moveTo>
                      <a:pt x="42" y="115"/>
                    </a:moveTo>
                    <a:cubicBezTo>
                      <a:pt x="38" y="115"/>
                      <a:pt x="37" y="114"/>
                      <a:pt x="35" y="110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49" y="114"/>
                      <a:pt x="47" y="115"/>
                      <a:pt x="42" y="115"/>
                    </a:cubicBezTo>
                    <a:close/>
                    <a:moveTo>
                      <a:pt x="60" y="8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6"/>
                      <a:pt x="20" y="72"/>
                      <a:pt x="18" y="68"/>
                    </a:cubicBezTo>
                    <a:cubicBezTo>
                      <a:pt x="13" y="59"/>
                      <a:pt x="8" y="50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7" y="23"/>
                      <a:pt x="77" y="42"/>
                    </a:cubicBezTo>
                    <a:cubicBezTo>
                      <a:pt x="77" y="50"/>
                      <a:pt x="72" y="59"/>
                      <a:pt x="67" y="68"/>
                    </a:cubicBezTo>
                    <a:cubicBezTo>
                      <a:pt x="64" y="72"/>
                      <a:pt x="62" y="76"/>
                      <a:pt x="60" y="80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0" y="80"/>
                      <a:pt x="60" y="8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142"/>
              <p:cNvSpPr>
                <a:spLocks/>
              </p:cNvSpPr>
              <p:nvPr/>
            </p:nvSpPr>
            <p:spPr bwMode="auto">
              <a:xfrm>
                <a:off x="4130675" y="1965326"/>
                <a:ext cx="73025" cy="7302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4" y="23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2"/>
                      <a:pt x="13" y="4"/>
                      <a:pt x="23" y="4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8" name="Freeform: Shape 143"/>
            <p:cNvSpPr>
              <a:spLocks/>
            </p:cNvSpPr>
            <p:nvPr/>
          </p:nvSpPr>
          <p:spPr bwMode="auto">
            <a:xfrm>
              <a:off x="4931909" y="1879162"/>
              <a:ext cx="194412" cy="167980"/>
            </a:xfrm>
            <a:custGeom>
              <a:avLst/>
              <a:gdLst/>
              <a:ahLst/>
              <a:cxnLst>
                <a:cxn ang="0">
                  <a:pos x="120" y="17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27" y="0"/>
                </a:cxn>
                <a:cxn ang="0">
                  <a:pos x="23" y="2"/>
                </a:cxn>
                <a:cxn ang="0">
                  <a:pos x="4" y="17"/>
                </a:cxn>
                <a:cxn ang="0">
                  <a:pos x="1" y="26"/>
                </a:cxn>
                <a:cxn ang="0">
                  <a:pos x="9" y="49"/>
                </a:cxn>
                <a:cxn ang="0">
                  <a:pos x="13" y="53"/>
                </a:cxn>
                <a:cxn ang="0">
                  <a:pos x="16" y="54"/>
                </a:cxn>
                <a:cxn ang="0">
                  <a:pos x="20" y="53"/>
                </a:cxn>
                <a:cxn ang="0">
                  <a:pos x="20" y="100"/>
                </a:cxn>
                <a:cxn ang="0">
                  <a:pos x="27" y="107"/>
                </a:cxn>
                <a:cxn ang="0">
                  <a:pos x="97" y="107"/>
                </a:cxn>
                <a:cxn ang="0">
                  <a:pos x="104" y="100"/>
                </a:cxn>
                <a:cxn ang="0">
                  <a:pos x="104" y="53"/>
                </a:cxn>
                <a:cxn ang="0">
                  <a:pos x="108" y="54"/>
                </a:cxn>
                <a:cxn ang="0">
                  <a:pos x="111" y="53"/>
                </a:cxn>
                <a:cxn ang="0">
                  <a:pos x="115" y="49"/>
                </a:cxn>
                <a:cxn ang="0">
                  <a:pos x="123" y="26"/>
                </a:cxn>
                <a:cxn ang="0">
                  <a:pos x="120" y="17"/>
                </a:cxn>
                <a:cxn ang="0">
                  <a:pos x="76" y="8"/>
                </a:cxn>
                <a:cxn ang="0">
                  <a:pos x="62" y="15"/>
                </a:cxn>
                <a:cxn ang="0">
                  <a:pos x="48" y="8"/>
                </a:cxn>
                <a:cxn ang="0">
                  <a:pos x="76" y="8"/>
                </a:cxn>
                <a:cxn ang="0">
                  <a:pos x="108" y="46"/>
                </a:cxn>
                <a:cxn ang="0">
                  <a:pos x="97" y="38"/>
                </a:cxn>
                <a:cxn ang="0">
                  <a:pos x="97" y="100"/>
                </a:cxn>
                <a:cxn ang="0">
                  <a:pos x="27" y="100"/>
                </a:cxn>
                <a:cxn ang="0">
                  <a:pos x="27" y="38"/>
                </a:cxn>
                <a:cxn ang="0">
                  <a:pos x="16" y="46"/>
                </a:cxn>
                <a:cxn ang="0">
                  <a:pos x="8" y="23"/>
                </a:cxn>
                <a:cxn ang="0">
                  <a:pos x="27" y="8"/>
                </a:cxn>
                <a:cxn ang="0">
                  <a:pos x="44" y="8"/>
                </a:cxn>
                <a:cxn ang="0">
                  <a:pos x="62" y="19"/>
                </a:cxn>
                <a:cxn ang="0">
                  <a:pos x="80" y="8"/>
                </a:cxn>
                <a:cxn ang="0">
                  <a:pos x="97" y="8"/>
                </a:cxn>
                <a:cxn ang="0">
                  <a:pos x="116" y="23"/>
                </a:cxn>
                <a:cxn ang="0">
                  <a:pos x="108" y="46"/>
                </a:cxn>
                <a:cxn ang="0">
                  <a:pos x="108" y="46"/>
                </a:cxn>
                <a:cxn ang="0">
                  <a:pos x="108" y="46"/>
                </a:cxn>
              </a:cxnLst>
              <a:rect l="0" t="0" r="r" b="b"/>
              <a:pathLst>
                <a:path w="124" h="107">
                  <a:moveTo>
                    <a:pt x="120" y="17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9"/>
                    <a:pt x="0" y="22"/>
                    <a:pt x="1" y="26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1"/>
                    <a:pt x="11" y="53"/>
                    <a:pt x="13" y="53"/>
                  </a:cubicBezTo>
                  <a:cubicBezTo>
                    <a:pt x="14" y="54"/>
                    <a:pt x="15" y="54"/>
                    <a:pt x="16" y="54"/>
                  </a:cubicBezTo>
                  <a:cubicBezTo>
                    <a:pt x="17" y="54"/>
                    <a:pt x="19" y="53"/>
                    <a:pt x="20" y="53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0" y="104"/>
                    <a:pt x="23" y="107"/>
                    <a:pt x="27" y="107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101" y="107"/>
                    <a:pt x="104" y="104"/>
                    <a:pt x="104" y="100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7" y="54"/>
                    <a:pt x="108" y="54"/>
                  </a:cubicBezTo>
                  <a:cubicBezTo>
                    <a:pt x="109" y="54"/>
                    <a:pt x="110" y="54"/>
                    <a:pt x="111" y="53"/>
                  </a:cubicBezTo>
                  <a:cubicBezTo>
                    <a:pt x="113" y="53"/>
                    <a:pt x="115" y="51"/>
                    <a:pt x="115" y="4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2"/>
                    <a:pt x="123" y="19"/>
                    <a:pt x="120" y="17"/>
                  </a:cubicBezTo>
                  <a:close/>
                  <a:moveTo>
                    <a:pt x="76" y="8"/>
                  </a:moveTo>
                  <a:cubicBezTo>
                    <a:pt x="74" y="12"/>
                    <a:pt x="69" y="15"/>
                    <a:pt x="62" y="15"/>
                  </a:cubicBezTo>
                  <a:cubicBezTo>
                    <a:pt x="55" y="15"/>
                    <a:pt x="50" y="12"/>
                    <a:pt x="48" y="8"/>
                  </a:cubicBezTo>
                  <a:lnTo>
                    <a:pt x="76" y="8"/>
                  </a:lnTo>
                  <a:close/>
                  <a:moveTo>
                    <a:pt x="108" y="46"/>
                  </a:moveTo>
                  <a:cubicBezTo>
                    <a:pt x="97" y="38"/>
                    <a:pt x="97" y="38"/>
                    <a:pt x="97" y="38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6" y="14"/>
                    <a:pt x="53" y="19"/>
                    <a:pt x="62" y="19"/>
                  </a:cubicBezTo>
                  <a:cubicBezTo>
                    <a:pt x="71" y="19"/>
                    <a:pt x="78" y="14"/>
                    <a:pt x="80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116" y="23"/>
                    <a:pt x="116" y="23"/>
                    <a:pt x="116" y="23"/>
                  </a:cubicBezTo>
                  <a:lnTo>
                    <a:pt x="108" y="46"/>
                  </a:lnTo>
                  <a:close/>
                  <a:moveTo>
                    <a:pt x="108" y="46"/>
                  </a:moveTo>
                  <a:cubicBezTo>
                    <a:pt x="108" y="46"/>
                    <a:pt x="108" y="46"/>
                    <a:pt x="108" y="4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144"/>
            <p:cNvGrpSpPr/>
            <p:nvPr/>
          </p:nvGrpSpPr>
          <p:grpSpPr>
            <a:xfrm>
              <a:off x="5519178" y="1868867"/>
              <a:ext cx="218288" cy="219140"/>
              <a:chOff x="5530850" y="1882776"/>
              <a:chExt cx="406400" cy="407988"/>
            </a:xfrm>
            <a:solidFill>
              <a:schemeClr val="bg1"/>
            </a:solidFill>
          </p:grpSpPr>
          <p:sp>
            <p:nvSpPr>
              <p:cNvPr id="80" name="Freeform: Shape 145"/>
              <p:cNvSpPr>
                <a:spLocks/>
              </p:cNvSpPr>
              <p:nvPr/>
            </p:nvSpPr>
            <p:spPr bwMode="auto">
              <a:xfrm>
                <a:off x="5530850" y="1882776"/>
                <a:ext cx="406400" cy="407988"/>
              </a:xfrm>
              <a:custGeom>
                <a:avLst/>
                <a:gdLst/>
                <a:ahLst/>
                <a:cxnLst>
                  <a:cxn ang="0">
                    <a:pos x="93" y="12"/>
                  </a:cxn>
                  <a:cxn ang="0">
                    <a:pos x="13" y="46"/>
                  </a:cxn>
                  <a:cxn ang="0">
                    <a:pos x="47" y="126"/>
                  </a:cxn>
                  <a:cxn ang="0">
                    <a:pos x="127" y="92"/>
                  </a:cxn>
                  <a:cxn ang="0">
                    <a:pos x="93" y="12"/>
                  </a:cxn>
                  <a:cxn ang="0">
                    <a:pos x="50" y="119"/>
                  </a:cxn>
                  <a:cxn ang="0">
                    <a:pos x="20" y="49"/>
                  </a:cxn>
                  <a:cxn ang="0">
                    <a:pos x="90" y="19"/>
                  </a:cxn>
                  <a:cxn ang="0">
                    <a:pos x="120" y="89"/>
                  </a:cxn>
                  <a:cxn ang="0">
                    <a:pos x="50" y="119"/>
                  </a:cxn>
                  <a:cxn ang="0">
                    <a:pos x="50" y="119"/>
                  </a:cxn>
                  <a:cxn ang="0">
                    <a:pos x="50" y="119"/>
                  </a:cxn>
                </a:cxnLst>
                <a:rect l="0" t="0" r="r" b="b"/>
                <a:pathLst>
                  <a:path w="139" h="139">
                    <a:moveTo>
                      <a:pt x="93" y="12"/>
                    </a:moveTo>
                    <a:cubicBezTo>
                      <a:pt x="61" y="0"/>
                      <a:pt x="25" y="15"/>
                      <a:pt x="13" y="46"/>
                    </a:cubicBezTo>
                    <a:cubicBezTo>
                      <a:pt x="0" y="78"/>
                      <a:pt x="16" y="114"/>
                      <a:pt x="47" y="126"/>
                    </a:cubicBezTo>
                    <a:cubicBezTo>
                      <a:pt x="78" y="139"/>
                      <a:pt x="114" y="124"/>
                      <a:pt x="127" y="92"/>
                    </a:cubicBezTo>
                    <a:cubicBezTo>
                      <a:pt x="139" y="61"/>
                      <a:pt x="124" y="25"/>
                      <a:pt x="93" y="12"/>
                    </a:cubicBezTo>
                    <a:close/>
                    <a:moveTo>
                      <a:pt x="50" y="119"/>
                    </a:moveTo>
                    <a:cubicBezTo>
                      <a:pt x="22" y="108"/>
                      <a:pt x="9" y="77"/>
                      <a:pt x="20" y="49"/>
                    </a:cubicBezTo>
                    <a:cubicBezTo>
                      <a:pt x="31" y="22"/>
                      <a:pt x="62" y="8"/>
                      <a:pt x="90" y="19"/>
                    </a:cubicBezTo>
                    <a:cubicBezTo>
                      <a:pt x="117" y="30"/>
                      <a:pt x="131" y="62"/>
                      <a:pt x="120" y="89"/>
                    </a:cubicBezTo>
                    <a:cubicBezTo>
                      <a:pt x="109" y="117"/>
                      <a:pt x="77" y="130"/>
                      <a:pt x="50" y="119"/>
                    </a:cubicBezTo>
                    <a:close/>
                    <a:moveTo>
                      <a:pt x="50" y="119"/>
                    </a:moveTo>
                    <a:cubicBezTo>
                      <a:pt x="50" y="119"/>
                      <a:pt x="50" y="119"/>
                      <a:pt x="50" y="11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146"/>
              <p:cNvSpPr>
                <a:spLocks/>
              </p:cNvSpPr>
              <p:nvPr/>
            </p:nvSpPr>
            <p:spPr bwMode="auto">
              <a:xfrm>
                <a:off x="5710238" y="2062163"/>
                <a:ext cx="49213" cy="49213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2" y="5"/>
                  </a:cxn>
                  <a:cxn ang="0">
                    <a:pos x="6" y="15"/>
                  </a:cxn>
                  <a:cxn ang="0">
                    <a:pos x="16" y="11"/>
                  </a:cxn>
                  <a:cxn ang="0">
                    <a:pos x="12" y="1"/>
                  </a:cxn>
                  <a:cxn ang="0">
                    <a:pos x="7" y="12"/>
                  </a:cxn>
                  <a:cxn ang="0">
                    <a:pos x="5" y="7"/>
                  </a:cxn>
                  <a:cxn ang="0">
                    <a:pos x="10" y="5"/>
                  </a:cxn>
                  <a:cxn ang="0">
                    <a:pos x="12" y="10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7" y="12"/>
                  </a:cxn>
                </a:cxnLst>
                <a:rect l="0" t="0" r="r" b="b"/>
                <a:pathLst>
                  <a:path w="17" h="17">
                    <a:moveTo>
                      <a:pt x="12" y="1"/>
                    </a:moveTo>
                    <a:cubicBezTo>
                      <a:pt x="8" y="0"/>
                      <a:pt x="3" y="1"/>
                      <a:pt x="2" y="5"/>
                    </a:cubicBezTo>
                    <a:cubicBezTo>
                      <a:pt x="0" y="9"/>
                      <a:pt x="2" y="14"/>
                      <a:pt x="6" y="15"/>
                    </a:cubicBezTo>
                    <a:cubicBezTo>
                      <a:pt x="10" y="17"/>
                      <a:pt x="14" y="15"/>
                      <a:pt x="16" y="11"/>
                    </a:cubicBezTo>
                    <a:cubicBezTo>
                      <a:pt x="17" y="7"/>
                      <a:pt x="16" y="3"/>
                      <a:pt x="12" y="1"/>
                    </a:cubicBezTo>
                    <a:close/>
                    <a:moveTo>
                      <a:pt x="7" y="12"/>
                    </a:moveTo>
                    <a:cubicBezTo>
                      <a:pt x="5" y="11"/>
                      <a:pt x="4" y="9"/>
                      <a:pt x="5" y="7"/>
                    </a:cubicBezTo>
                    <a:cubicBezTo>
                      <a:pt x="6" y="5"/>
                      <a:pt x="8" y="4"/>
                      <a:pt x="10" y="5"/>
                    </a:cubicBezTo>
                    <a:cubicBezTo>
                      <a:pt x="12" y="5"/>
                      <a:pt x="13" y="8"/>
                      <a:pt x="12" y="10"/>
                    </a:cubicBezTo>
                    <a:cubicBezTo>
                      <a:pt x="12" y="12"/>
                      <a:pt x="9" y="13"/>
                      <a:pt x="7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147"/>
              <p:cNvSpPr>
                <a:spLocks/>
              </p:cNvSpPr>
              <p:nvPr/>
            </p:nvSpPr>
            <p:spPr bwMode="auto">
              <a:xfrm>
                <a:off x="5659438" y="2008188"/>
                <a:ext cx="152400" cy="152400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4" y="18"/>
                  </a:cxn>
                  <a:cxn ang="0">
                    <a:pos x="17" y="48"/>
                  </a:cxn>
                  <a:cxn ang="0">
                    <a:pos x="47" y="35"/>
                  </a:cxn>
                  <a:cxn ang="0">
                    <a:pos x="34" y="5"/>
                  </a:cxn>
                  <a:cxn ang="0">
                    <a:pos x="20" y="41"/>
                  </a:cxn>
                  <a:cxn ang="0">
                    <a:pos x="12" y="21"/>
                  </a:cxn>
                  <a:cxn ang="0">
                    <a:pos x="31" y="12"/>
                  </a:cxn>
                  <a:cxn ang="0">
                    <a:pos x="40" y="32"/>
                  </a:cxn>
                  <a:cxn ang="0">
                    <a:pos x="20" y="41"/>
                  </a:cxn>
                  <a:cxn ang="0">
                    <a:pos x="20" y="41"/>
                  </a:cxn>
                  <a:cxn ang="0">
                    <a:pos x="20" y="41"/>
                  </a:cxn>
                </a:cxnLst>
                <a:rect l="0" t="0" r="r" b="b"/>
                <a:pathLst>
                  <a:path w="52" h="52">
                    <a:moveTo>
                      <a:pt x="34" y="5"/>
                    </a:moveTo>
                    <a:cubicBezTo>
                      <a:pt x="23" y="0"/>
                      <a:pt x="9" y="6"/>
                      <a:pt x="4" y="18"/>
                    </a:cubicBezTo>
                    <a:cubicBezTo>
                      <a:pt x="0" y="30"/>
                      <a:pt x="5" y="43"/>
                      <a:pt x="17" y="48"/>
                    </a:cubicBezTo>
                    <a:cubicBezTo>
                      <a:pt x="29" y="52"/>
                      <a:pt x="42" y="47"/>
                      <a:pt x="47" y="35"/>
                    </a:cubicBezTo>
                    <a:cubicBezTo>
                      <a:pt x="52" y="23"/>
                      <a:pt x="46" y="10"/>
                      <a:pt x="34" y="5"/>
                    </a:cubicBezTo>
                    <a:close/>
                    <a:moveTo>
                      <a:pt x="20" y="41"/>
                    </a:moveTo>
                    <a:cubicBezTo>
                      <a:pt x="12" y="37"/>
                      <a:pt x="8" y="28"/>
                      <a:pt x="12" y="21"/>
                    </a:cubicBezTo>
                    <a:cubicBezTo>
                      <a:pt x="15" y="13"/>
                      <a:pt x="24" y="9"/>
                      <a:pt x="31" y="12"/>
                    </a:cubicBezTo>
                    <a:cubicBezTo>
                      <a:pt x="39" y="15"/>
                      <a:pt x="43" y="24"/>
                      <a:pt x="40" y="32"/>
                    </a:cubicBezTo>
                    <a:cubicBezTo>
                      <a:pt x="37" y="40"/>
                      <a:pt x="28" y="44"/>
                      <a:pt x="20" y="41"/>
                    </a:cubicBezTo>
                    <a:close/>
                    <a:moveTo>
                      <a:pt x="20" y="41"/>
                    </a:moveTo>
                    <a:cubicBezTo>
                      <a:pt x="20" y="41"/>
                      <a:pt x="20" y="41"/>
                      <a:pt x="20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148"/>
              <p:cNvSpPr>
                <a:spLocks/>
              </p:cNvSpPr>
              <p:nvPr/>
            </p:nvSpPr>
            <p:spPr bwMode="auto">
              <a:xfrm>
                <a:off x="5762625" y="2111376"/>
                <a:ext cx="58738" cy="58738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8" y="0"/>
                  </a:cxn>
                  <a:cxn ang="0">
                    <a:pos x="16" y="1"/>
                  </a:cxn>
                  <a:cxn ang="0">
                    <a:pos x="1" y="16"/>
                  </a:cxn>
                  <a:cxn ang="0">
                    <a:pos x="0" y="18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19" y="3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0" h="20">
                    <a:moveTo>
                      <a:pt x="19" y="3"/>
                    </a:moveTo>
                    <a:cubicBezTo>
                      <a:pt x="20" y="2"/>
                      <a:pt x="19" y="1"/>
                      <a:pt x="18" y="0"/>
                    </a:cubicBezTo>
                    <a:cubicBezTo>
                      <a:pt x="17" y="0"/>
                      <a:pt x="16" y="0"/>
                      <a:pt x="16" y="1"/>
                    </a:cubicBezTo>
                    <a:cubicBezTo>
                      <a:pt x="13" y="8"/>
                      <a:pt x="8" y="13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1" y="19"/>
                      <a:pt x="2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0" y="16"/>
                      <a:pt x="16" y="10"/>
                      <a:pt x="19" y="3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149"/>
              <p:cNvSpPr>
                <a:spLocks/>
              </p:cNvSpPr>
              <p:nvPr/>
            </p:nvSpPr>
            <p:spPr bwMode="auto">
              <a:xfrm>
                <a:off x="5780088" y="2125663"/>
                <a:ext cx="82550" cy="85725"/>
              </a:xfrm>
              <a:custGeom>
                <a:avLst/>
                <a:gdLst/>
                <a:ahLst/>
                <a:cxnLst>
                  <a:cxn ang="0">
                    <a:pos x="26" y="1"/>
                  </a:cxn>
                  <a:cxn ang="0">
                    <a:pos x="24" y="2"/>
                  </a:cxn>
                  <a:cxn ang="0">
                    <a:pos x="1" y="25"/>
                  </a:cxn>
                  <a:cxn ang="0">
                    <a:pos x="0" y="28"/>
                  </a:cxn>
                  <a:cxn ang="0">
                    <a:pos x="3" y="29"/>
                  </a:cxn>
                  <a:cxn ang="0">
                    <a:pos x="3" y="28"/>
                  </a:cxn>
                  <a:cxn ang="0">
                    <a:pos x="28" y="3"/>
                  </a:cxn>
                  <a:cxn ang="0">
                    <a:pos x="26" y="1"/>
                  </a:cxn>
                  <a:cxn ang="0">
                    <a:pos x="26" y="1"/>
                  </a:cxn>
                  <a:cxn ang="0">
                    <a:pos x="26" y="1"/>
                  </a:cxn>
                </a:cxnLst>
                <a:rect l="0" t="0" r="r" b="b"/>
                <a:pathLst>
                  <a:path w="28" h="29">
                    <a:moveTo>
                      <a:pt x="26" y="1"/>
                    </a:moveTo>
                    <a:cubicBezTo>
                      <a:pt x="25" y="0"/>
                      <a:pt x="24" y="1"/>
                      <a:pt x="24" y="2"/>
                    </a:cubicBezTo>
                    <a:cubicBezTo>
                      <a:pt x="20" y="13"/>
                      <a:pt x="11" y="21"/>
                      <a:pt x="1" y="25"/>
                    </a:cubicBezTo>
                    <a:cubicBezTo>
                      <a:pt x="0" y="25"/>
                      <a:pt x="0" y="27"/>
                      <a:pt x="0" y="28"/>
                    </a:cubicBezTo>
                    <a:cubicBezTo>
                      <a:pt x="1" y="29"/>
                      <a:pt x="2" y="29"/>
                      <a:pt x="3" y="29"/>
                    </a:cubicBezTo>
                    <a:cubicBezTo>
                      <a:pt x="3" y="29"/>
                      <a:pt x="3" y="29"/>
                      <a:pt x="3" y="28"/>
                    </a:cubicBezTo>
                    <a:cubicBezTo>
                      <a:pt x="14" y="24"/>
                      <a:pt x="23" y="15"/>
                      <a:pt x="28" y="3"/>
                    </a:cubicBezTo>
                    <a:cubicBezTo>
                      <a:pt x="28" y="2"/>
                      <a:pt x="27" y="1"/>
                      <a:pt x="26" y="1"/>
                    </a:cubicBezTo>
                    <a:close/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150"/>
              <p:cNvSpPr>
                <a:spLocks/>
              </p:cNvSpPr>
              <p:nvPr/>
            </p:nvSpPr>
            <p:spPr bwMode="auto">
              <a:xfrm>
                <a:off x="5770563" y="2120901"/>
                <a:ext cx="71438" cy="6985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0" y="1"/>
                  </a:cxn>
                  <a:cxn ang="0">
                    <a:pos x="1" y="20"/>
                  </a:cxn>
                  <a:cxn ang="0">
                    <a:pos x="1" y="20"/>
                  </a:cxn>
                  <a:cxn ang="0">
                    <a:pos x="0" y="23"/>
                  </a:cxn>
                  <a:cxn ang="0">
                    <a:pos x="3" y="24"/>
                  </a:cxn>
                  <a:cxn ang="0">
                    <a:pos x="3" y="23"/>
                  </a:cxn>
                  <a:cxn ang="0">
                    <a:pos x="23" y="3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4" h="24">
                    <a:moveTo>
                      <a:pt x="22" y="0"/>
                    </a:moveTo>
                    <a:cubicBezTo>
                      <a:pt x="21" y="0"/>
                      <a:pt x="20" y="0"/>
                      <a:pt x="20" y="1"/>
                    </a:cubicBezTo>
                    <a:cubicBezTo>
                      <a:pt x="16" y="10"/>
                      <a:pt x="10" y="17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0"/>
                      <a:pt x="0" y="22"/>
                      <a:pt x="0" y="23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3" y="24"/>
                      <a:pt x="3" y="23"/>
                      <a:pt x="3" y="23"/>
                    </a:cubicBezTo>
                    <a:cubicBezTo>
                      <a:pt x="12" y="20"/>
                      <a:pt x="19" y="12"/>
                      <a:pt x="23" y="3"/>
                    </a:cubicBezTo>
                    <a:cubicBezTo>
                      <a:pt x="24" y="2"/>
                      <a:pt x="23" y="0"/>
                      <a:pt x="22" y="0"/>
                    </a:cubicBezTo>
                    <a:close/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151"/>
              <p:cNvSpPr>
                <a:spLocks/>
              </p:cNvSpPr>
              <p:nvPr/>
            </p:nvSpPr>
            <p:spPr bwMode="auto">
              <a:xfrm>
                <a:off x="5651500" y="2003426"/>
                <a:ext cx="58738" cy="58738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1" y="19"/>
                  </a:cxn>
                  <a:cxn ang="0">
                    <a:pos x="4" y="18"/>
                  </a:cxn>
                  <a:cxn ang="0">
                    <a:pos x="18" y="4"/>
                  </a:cxn>
                  <a:cxn ang="0">
                    <a:pos x="19" y="1"/>
                  </a:cxn>
                  <a:cxn ang="0">
                    <a:pos x="19" y="1"/>
                  </a:cxn>
                  <a:cxn ang="0">
                    <a:pos x="19" y="1"/>
                  </a:cxn>
                </a:cxnLst>
                <a:rect l="0" t="0" r="r" b="b"/>
                <a:pathLst>
                  <a:path w="20" h="20">
                    <a:moveTo>
                      <a:pt x="19" y="1"/>
                    </a:moveTo>
                    <a:cubicBezTo>
                      <a:pt x="19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9" y="3"/>
                      <a:pt x="3" y="9"/>
                      <a:pt x="0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3" y="19"/>
                      <a:pt x="4" y="18"/>
                    </a:cubicBezTo>
                    <a:cubicBezTo>
                      <a:pt x="7" y="11"/>
                      <a:pt x="12" y="6"/>
                      <a:pt x="18" y="4"/>
                    </a:cubicBezTo>
                    <a:cubicBezTo>
                      <a:pt x="19" y="3"/>
                      <a:pt x="20" y="2"/>
                      <a:pt x="19" y="1"/>
                    </a:cubicBezTo>
                    <a:close/>
                    <a:moveTo>
                      <a:pt x="19" y="1"/>
                    </a:moveTo>
                    <a:cubicBezTo>
                      <a:pt x="19" y="1"/>
                      <a:pt x="19" y="1"/>
                      <a:pt x="19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152"/>
              <p:cNvSpPr>
                <a:spLocks/>
              </p:cNvSpPr>
              <p:nvPr/>
            </p:nvSpPr>
            <p:spPr bwMode="auto">
              <a:xfrm>
                <a:off x="5610225" y="1962151"/>
                <a:ext cx="82550" cy="82550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0" y="25"/>
                  </a:cxn>
                  <a:cxn ang="0">
                    <a:pos x="1" y="28"/>
                  </a:cxn>
                  <a:cxn ang="0">
                    <a:pos x="4" y="27"/>
                  </a:cxn>
                  <a:cxn ang="0">
                    <a:pos x="26" y="3"/>
                  </a:cxn>
                  <a:cxn ang="0">
                    <a:pos x="27" y="1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28" h="28">
                    <a:moveTo>
                      <a:pt x="27" y="1"/>
                    </a:moveTo>
                    <a:cubicBezTo>
                      <a:pt x="27" y="0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4" y="5"/>
                      <a:pt x="5" y="13"/>
                      <a:pt x="0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" y="28"/>
                      <a:pt x="3" y="28"/>
                      <a:pt x="4" y="27"/>
                    </a:cubicBezTo>
                    <a:cubicBezTo>
                      <a:pt x="8" y="16"/>
                      <a:pt x="16" y="8"/>
                      <a:pt x="26" y="3"/>
                    </a:cubicBezTo>
                    <a:cubicBezTo>
                      <a:pt x="27" y="3"/>
                      <a:pt x="28" y="2"/>
                      <a:pt x="27" y="1"/>
                    </a:cubicBezTo>
                    <a:close/>
                    <a:moveTo>
                      <a:pt x="27" y="1"/>
                    </a:moveTo>
                    <a:cubicBezTo>
                      <a:pt x="27" y="1"/>
                      <a:pt x="27" y="1"/>
                      <a:pt x="27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153"/>
              <p:cNvSpPr>
                <a:spLocks/>
              </p:cNvSpPr>
              <p:nvPr/>
            </p:nvSpPr>
            <p:spPr bwMode="auto">
              <a:xfrm>
                <a:off x="5630863" y="1982788"/>
                <a:ext cx="69850" cy="69850"/>
              </a:xfrm>
              <a:custGeom>
                <a:avLst/>
                <a:gdLst/>
                <a:ahLst/>
                <a:cxnLst>
                  <a:cxn ang="0">
                    <a:pos x="22" y="4"/>
                  </a:cxn>
                  <a:cxn ang="0">
                    <a:pos x="23" y="1"/>
                  </a:cxn>
                  <a:cxn ang="0">
                    <a:pos x="21" y="0"/>
                  </a:cxn>
                  <a:cxn ang="0">
                    <a:pos x="21" y="0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4" y="22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2" y="4"/>
                  </a:cxn>
                </a:cxnLst>
                <a:rect l="0" t="0" r="r" b="b"/>
                <a:pathLst>
                  <a:path w="24" h="24">
                    <a:moveTo>
                      <a:pt x="22" y="4"/>
                    </a:moveTo>
                    <a:cubicBezTo>
                      <a:pt x="23" y="3"/>
                      <a:pt x="24" y="2"/>
                      <a:pt x="23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2" y="4"/>
                      <a:pt x="4" y="1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2" y="24"/>
                      <a:pt x="3" y="23"/>
                      <a:pt x="4" y="22"/>
                    </a:cubicBezTo>
                    <a:cubicBezTo>
                      <a:pt x="7" y="14"/>
                      <a:pt x="14" y="7"/>
                      <a:pt x="22" y="4"/>
                    </a:cubicBezTo>
                    <a:close/>
                    <a:moveTo>
                      <a:pt x="22" y="4"/>
                    </a:moveTo>
                    <a:cubicBezTo>
                      <a:pt x="22" y="4"/>
                      <a:pt x="22" y="4"/>
                      <a:pt x="22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0" name="Freeform: Shape 154"/>
            <p:cNvSpPr>
              <a:spLocks/>
            </p:cNvSpPr>
            <p:nvPr/>
          </p:nvSpPr>
          <p:spPr bwMode="auto">
            <a:xfrm>
              <a:off x="5683958" y="2188697"/>
              <a:ext cx="193560" cy="193558"/>
            </a:xfrm>
            <a:custGeom>
              <a:avLst/>
              <a:gdLst/>
              <a:ahLst/>
              <a:cxnLst>
                <a:cxn ang="0">
                  <a:pos x="77" y="14"/>
                </a:cxn>
                <a:cxn ang="0">
                  <a:pos x="51" y="34"/>
                </a:cxn>
                <a:cxn ang="0">
                  <a:pos x="0" y="54"/>
                </a:cxn>
                <a:cxn ang="0">
                  <a:pos x="23" y="80"/>
                </a:cxn>
                <a:cxn ang="0">
                  <a:pos x="31" y="123"/>
                </a:cxn>
                <a:cxn ang="0">
                  <a:pos x="54" y="115"/>
                </a:cxn>
                <a:cxn ang="0">
                  <a:pos x="50" y="103"/>
                </a:cxn>
                <a:cxn ang="0">
                  <a:pos x="50" y="76"/>
                </a:cxn>
                <a:cxn ang="0">
                  <a:pos x="51" y="74"/>
                </a:cxn>
                <a:cxn ang="0">
                  <a:pos x="52" y="73"/>
                </a:cxn>
                <a:cxn ang="0">
                  <a:pos x="53" y="73"/>
                </a:cxn>
                <a:cxn ang="0">
                  <a:pos x="77" y="94"/>
                </a:cxn>
                <a:cxn ang="0">
                  <a:pos x="123" y="54"/>
                </a:cxn>
                <a:cxn ang="0">
                  <a:pos x="77" y="54"/>
                </a:cxn>
                <a:cxn ang="0">
                  <a:pos x="88" y="42"/>
                </a:cxn>
                <a:cxn ang="0">
                  <a:pos x="88" y="65"/>
                </a:cxn>
                <a:cxn ang="0">
                  <a:pos x="77" y="54"/>
                </a:cxn>
                <a:cxn ang="0">
                  <a:pos x="15" y="42"/>
                </a:cxn>
                <a:cxn ang="0">
                  <a:pos x="38" y="54"/>
                </a:cxn>
                <a:cxn ang="0">
                  <a:pos x="15" y="65"/>
                </a:cxn>
                <a:cxn ang="0">
                  <a:pos x="46" y="115"/>
                </a:cxn>
                <a:cxn ang="0">
                  <a:pos x="31" y="80"/>
                </a:cxn>
                <a:cxn ang="0">
                  <a:pos x="31" y="73"/>
                </a:cxn>
                <a:cxn ang="0">
                  <a:pos x="43" y="73"/>
                </a:cxn>
                <a:cxn ang="0">
                  <a:pos x="42" y="103"/>
                </a:cxn>
                <a:cxn ang="0">
                  <a:pos x="46" y="112"/>
                </a:cxn>
                <a:cxn ang="0">
                  <a:pos x="51" y="65"/>
                </a:cxn>
                <a:cxn ang="0">
                  <a:pos x="50" y="65"/>
                </a:cxn>
                <a:cxn ang="0">
                  <a:pos x="50" y="42"/>
                </a:cxn>
                <a:cxn ang="0">
                  <a:pos x="71" y="34"/>
                </a:cxn>
                <a:cxn ang="0">
                  <a:pos x="71" y="73"/>
                </a:cxn>
                <a:cxn ang="0">
                  <a:pos x="96" y="100"/>
                </a:cxn>
                <a:cxn ang="0">
                  <a:pos x="88" y="73"/>
                </a:cxn>
                <a:cxn ang="0">
                  <a:pos x="88" y="34"/>
                </a:cxn>
                <a:cxn ang="0">
                  <a:pos x="96" y="8"/>
                </a:cxn>
                <a:cxn ang="0">
                  <a:pos x="96" y="100"/>
                </a:cxn>
                <a:cxn ang="0">
                  <a:pos x="96" y="100"/>
                </a:cxn>
              </a:cxnLst>
              <a:rect l="0" t="0" r="r" b="b"/>
              <a:pathLst>
                <a:path w="123" h="123">
                  <a:moveTo>
                    <a:pt x="96" y="0"/>
                  </a:moveTo>
                  <a:cubicBezTo>
                    <a:pt x="88" y="0"/>
                    <a:pt x="82" y="5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26"/>
                    <a:pt x="61" y="34"/>
                    <a:pt x="51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4"/>
                    <a:pt x="0" y="43"/>
                    <a:pt x="0" y="54"/>
                  </a:cubicBezTo>
                  <a:cubicBezTo>
                    <a:pt x="0" y="64"/>
                    <a:pt x="7" y="73"/>
                    <a:pt x="15" y="73"/>
                  </a:cubicBezTo>
                  <a:cubicBezTo>
                    <a:pt x="20" y="73"/>
                    <a:pt x="23" y="76"/>
                    <a:pt x="23" y="80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9"/>
                    <a:pt x="26" y="123"/>
                    <a:pt x="31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50" y="123"/>
                    <a:pt x="54" y="119"/>
                    <a:pt x="54" y="115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7"/>
                    <a:pt x="50" y="106"/>
                    <a:pt x="50" y="103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6"/>
                    <a:pt x="50" y="75"/>
                    <a:pt x="50" y="75"/>
                  </a:cubicBezTo>
                  <a:cubicBezTo>
                    <a:pt x="50" y="75"/>
                    <a:pt x="51" y="75"/>
                    <a:pt x="51" y="74"/>
                  </a:cubicBezTo>
                  <a:cubicBezTo>
                    <a:pt x="51" y="74"/>
                    <a:pt x="51" y="74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3" y="73"/>
                    <a:pt x="53" y="73"/>
                  </a:cubicBezTo>
                  <a:cubicBezTo>
                    <a:pt x="63" y="74"/>
                    <a:pt x="71" y="82"/>
                    <a:pt x="77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82" y="102"/>
                    <a:pt x="88" y="107"/>
                    <a:pt x="96" y="107"/>
                  </a:cubicBezTo>
                  <a:cubicBezTo>
                    <a:pt x="114" y="107"/>
                    <a:pt x="123" y="80"/>
                    <a:pt x="123" y="54"/>
                  </a:cubicBezTo>
                  <a:cubicBezTo>
                    <a:pt x="123" y="27"/>
                    <a:pt x="114" y="0"/>
                    <a:pt x="96" y="0"/>
                  </a:cubicBezTo>
                  <a:close/>
                  <a:moveTo>
                    <a:pt x="77" y="54"/>
                  </a:moveTo>
                  <a:cubicBezTo>
                    <a:pt x="77" y="50"/>
                    <a:pt x="77" y="46"/>
                    <a:pt x="77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2" y="42"/>
                    <a:pt x="96" y="47"/>
                    <a:pt x="96" y="54"/>
                  </a:cubicBezTo>
                  <a:cubicBezTo>
                    <a:pt x="96" y="60"/>
                    <a:pt x="92" y="65"/>
                    <a:pt x="8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1"/>
                    <a:pt x="77" y="58"/>
                    <a:pt x="77" y="54"/>
                  </a:cubicBezTo>
                  <a:close/>
                  <a:moveTo>
                    <a:pt x="8" y="54"/>
                  </a:moveTo>
                  <a:cubicBezTo>
                    <a:pt x="8" y="47"/>
                    <a:pt x="11" y="42"/>
                    <a:pt x="15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45"/>
                    <a:pt x="38" y="49"/>
                    <a:pt x="38" y="54"/>
                  </a:cubicBezTo>
                  <a:cubicBezTo>
                    <a:pt x="38" y="58"/>
                    <a:pt x="40" y="62"/>
                    <a:pt x="42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1" y="65"/>
                    <a:pt x="8" y="60"/>
                    <a:pt x="8" y="54"/>
                  </a:cubicBezTo>
                  <a:close/>
                  <a:moveTo>
                    <a:pt x="46" y="115"/>
                  </a:moveTo>
                  <a:cubicBezTo>
                    <a:pt x="31" y="115"/>
                    <a:pt x="31" y="115"/>
                    <a:pt x="31" y="115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8"/>
                    <a:pt x="30" y="75"/>
                    <a:pt x="29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2" y="74"/>
                    <a:pt x="42" y="75"/>
                    <a:pt x="42" y="77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7"/>
                    <a:pt x="44" y="110"/>
                    <a:pt x="46" y="111"/>
                  </a:cubicBezTo>
                  <a:cubicBezTo>
                    <a:pt x="46" y="111"/>
                    <a:pt x="46" y="111"/>
                    <a:pt x="46" y="112"/>
                  </a:cubicBezTo>
                  <a:lnTo>
                    <a:pt x="46" y="115"/>
                  </a:lnTo>
                  <a:close/>
                  <a:moveTo>
                    <a:pt x="51" y="65"/>
                  </a:move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6" y="65"/>
                    <a:pt x="42" y="60"/>
                    <a:pt x="42" y="54"/>
                  </a:cubicBezTo>
                  <a:cubicBezTo>
                    <a:pt x="42" y="47"/>
                    <a:pt x="46" y="42"/>
                    <a:pt x="50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8" y="42"/>
                    <a:pt x="65" y="39"/>
                    <a:pt x="71" y="34"/>
                  </a:cubicBezTo>
                  <a:cubicBezTo>
                    <a:pt x="70" y="40"/>
                    <a:pt x="69" y="47"/>
                    <a:pt x="69" y="54"/>
                  </a:cubicBezTo>
                  <a:cubicBezTo>
                    <a:pt x="69" y="60"/>
                    <a:pt x="70" y="67"/>
                    <a:pt x="71" y="73"/>
                  </a:cubicBezTo>
                  <a:cubicBezTo>
                    <a:pt x="65" y="68"/>
                    <a:pt x="58" y="65"/>
                    <a:pt x="51" y="65"/>
                  </a:cubicBezTo>
                  <a:close/>
                  <a:moveTo>
                    <a:pt x="96" y="100"/>
                  </a:moveTo>
                  <a:cubicBezTo>
                    <a:pt x="88" y="100"/>
                    <a:pt x="82" y="89"/>
                    <a:pt x="79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97" y="73"/>
                    <a:pt x="104" y="64"/>
                    <a:pt x="104" y="54"/>
                  </a:cubicBezTo>
                  <a:cubicBezTo>
                    <a:pt x="104" y="43"/>
                    <a:pt x="97" y="34"/>
                    <a:pt x="88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2" y="19"/>
                    <a:pt x="88" y="8"/>
                    <a:pt x="96" y="8"/>
                  </a:cubicBezTo>
                  <a:cubicBezTo>
                    <a:pt x="107" y="8"/>
                    <a:pt x="115" y="28"/>
                    <a:pt x="115" y="54"/>
                  </a:cubicBezTo>
                  <a:cubicBezTo>
                    <a:pt x="115" y="79"/>
                    <a:pt x="107" y="100"/>
                    <a:pt x="96" y="100"/>
                  </a:cubicBezTo>
                  <a:close/>
                  <a:moveTo>
                    <a:pt x="96" y="100"/>
                  </a:moveTo>
                  <a:cubicBezTo>
                    <a:pt x="96" y="100"/>
                    <a:pt x="96" y="100"/>
                    <a:pt x="96" y="10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155"/>
            <p:cNvSpPr>
              <a:spLocks/>
            </p:cNvSpPr>
            <p:nvPr/>
          </p:nvSpPr>
          <p:spPr bwMode="auto">
            <a:xfrm>
              <a:off x="5531542" y="2544132"/>
              <a:ext cx="193560" cy="132166"/>
            </a:xfrm>
            <a:custGeom>
              <a:avLst/>
              <a:gdLst/>
              <a:ahLst/>
              <a:cxnLst>
                <a:cxn ang="0">
                  <a:pos x="115" y="4"/>
                </a:cxn>
                <a:cxn ang="0">
                  <a:pos x="112" y="4"/>
                </a:cxn>
                <a:cxn ang="0">
                  <a:pos x="107" y="6"/>
                </a:cxn>
                <a:cxn ang="0">
                  <a:pos x="96" y="16"/>
                </a:cxn>
                <a:cxn ang="0">
                  <a:pos x="96" y="12"/>
                </a:cxn>
                <a:cxn ang="0">
                  <a:pos x="85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73"/>
                </a:cxn>
                <a:cxn ang="0">
                  <a:pos x="12" y="84"/>
                </a:cxn>
                <a:cxn ang="0">
                  <a:pos x="85" y="84"/>
                </a:cxn>
                <a:cxn ang="0">
                  <a:pos x="96" y="73"/>
                </a:cxn>
                <a:cxn ang="0">
                  <a:pos x="96" y="68"/>
                </a:cxn>
                <a:cxn ang="0">
                  <a:pos x="107" y="78"/>
                </a:cxn>
                <a:cxn ang="0">
                  <a:pos x="112" y="81"/>
                </a:cxn>
                <a:cxn ang="0">
                  <a:pos x="115" y="81"/>
                </a:cxn>
                <a:cxn ang="0">
                  <a:pos x="123" y="73"/>
                </a:cxn>
                <a:cxn ang="0">
                  <a:pos x="123" y="12"/>
                </a:cxn>
                <a:cxn ang="0">
                  <a:pos x="115" y="4"/>
                </a:cxn>
                <a:cxn ang="0">
                  <a:pos x="12" y="77"/>
                </a:cxn>
                <a:cxn ang="0">
                  <a:pos x="8" y="73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85" y="8"/>
                </a:cxn>
                <a:cxn ang="0">
                  <a:pos x="89" y="12"/>
                </a:cxn>
                <a:cxn ang="0">
                  <a:pos x="89" y="73"/>
                </a:cxn>
                <a:cxn ang="0">
                  <a:pos x="85" y="77"/>
                </a:cxn>
                <a:cxn ang="0">
                  <a:pos x="12" y="77"/>
                </a:cxn>
                <a:cxn ang="0">
                  <a:pos x="115" y="73"/>
                </a:cxn>
                <a:cxn ang="0">
                  <a:pos x="112" y="73"/>
                </a:cxn>
                <a:cxn ang="0">
                  <a:pos x="96" y="58"/>
                </a:cxn>
                <a:cxn ang="0">
                  <a:pos x="96" y="58"/>
                </a:cxn>
                <a:cxn ang="0">
                  <a:pos x="92" y="54"/>
                </a:cxn>
                <a:cxn ang="0">
                  <a:pos x="92" y="31"/>
                </a:cxn>
                <a:cxn ang="0">
                  <a:pos x="112" y="12"/>
                </a:cxn>
                <a:cxn ang="0">
                  <a:pos x="115" y="12"/>
                </a:cxn>
                <a:cxn ang="0">
                  <a:pos x="115" y="73"/>
                </a:cxn>
                <a:cxn ang="0">
                  <a:pos x="115" y="73"/>
                </a:cxn>
                <a:cxn ang="0">
                  <a:pos x="115" y="73"/>
                </a:cxn>
              </a:cxnLst>
              <a:rect l="0" t="0" r="r" b="b"/>
              <a:pathLst>
                <a:path w="123" h="84">
                  <a:moveTo>
                    <a:pt x="115" y="4"/>
                  </a:moveTo>
                  <a:cubicBezTo>
                    <a:pt x="112" y="4"/>
                    <a:pt x="112" y="4"/>
                    <a:pt x="112" y="4"/>
                  </a:cubicBezTo>
                  <a:cubicBezTo>
                    <a:pt x="110" y="4"/>
                    <a:pt x="108" y="5"/>
                    <a:pt x="107" y="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5"/>
                    <a:pt x="91" y="0"/>
                    <a:pt x="8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6" y="84"/>
                    <a:pt x="12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91" y="84"/>
                    <a:pt x="96" y="79"/>
                    <a:pt x="96" y="7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8" y="80"/>
                    <a:pt x="110" y="81"/>
                    <a:pt x="112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20" y="81"/>
                    <a:pt x="123" y="77"/>
                    <a:pt x="123" y="73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7"/>
                    <a:pt x="120" y="4"/>
                    <a:pt x="115" y="4"/>
                  </a:cubicBezTo>
                  <a:close/>
                  <a:moveTo>
                    <a:pt x="12" y="77"/>
                  </a:moveTo>
                  <a:cubicBezTo>
                    <a:pt x="10" y="77"/>
                    <a:pt x="8" y="75"/>
                    <a:pt x="8" y="7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9" y="9"/>
                    <a:pt x="89" y="12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5"/>
                    <a:pt x="87" y="77"/>
                    <a:pt x="85" y="77"/>
                  </a:cubicBezTo>
                  <a:lnTo>
                    <a:pt x="12" y="77"/>
                  </a:lnTo>
                  <a:close/>
                  <a:moveTo>
                    <a:pt x="115" y="73"/>
                  </a:moveTo>
                  <a:cubicBezTo>
                    <a:pt x="112" y="73"/>
                    <a:pt x="112" y="73"/>
                    <a:pt x="112" y="73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5" y="12"/>
                    <a:pt x="115" y="12"/>
                    <a:pt x="115" y="12"/>
                  </a:cubicBezTo>
                  <a:lnTo>
                    <a:pt x="115" y="73"/>
                  </a:lnTo>
                  <a:close/>
                  <a:moveTo>
                    <a:pt x="115" y="73"/>
                  </a:moveTo>
                  <a:cubicBezTo>
                    <a:pt x="115" y="73"/>
                    <a:pt x="115" y="73"/>
                    <a:pt x="115" y="7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156"/>
            <p:cNvSpPr>
              <a:spLocks/>
            </p:cNvSpPr>
            <p:nvPr/>
          </p:nvSpPr>
          <p:spPr bwMode="auto">
            <a:xfrm>
              <a:off x="5211144" y="2665593"/>
              <a:ext cx="192706" cy="144954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57"/>
            <p:cNvGrpSpPr/>
            <p:nvPr/>
          </p:nvGrpSpPr>
          <p:grpSpPr>
            <a:xfrm>
              <a:off x="4896612" y="2493506"/>
              <a:ext cx="193560" cy="193558"/>
              <a:chOff x="8780463" y="1906588"/>
              <a:chExt cx="360363" cy="360363"/>
            </a:xfrm>
            <a:solidFill>
              <a:schemeClr val="bg1"/>
            </a:solidFill>
          </p:grpSpPr>
          <p:sp>
            <p:nvSpPr>
              <p:cNvPr id="74" name="Freeform: Shape 158"/>
              <p:cNvSpPr>
                <a:spLocks/>
              </p:cNvSpPr>
              <p:nvPr/>
            </p:nvSpPr>
            <p:spPr bwMode="auto">
              <a:xfrm>
                <a:off x="8780463" y="1938338"/>
                <a:ext cx="328613" cy="328613"/>
              </a:xfrm>
              <a:custGeom>
                <a:avLst/>
                <a:gdLst/>
                <a:ahLst/>
                <a:cxnLst>
                  <a:cxn ang="0">
                    <a:pos x="80" y="3"/>
                  </a:cxn>
                  <a:cxn ang="0">
                    <a:pos x="73" y="0"/>
                  </a:cxn>
                  <a:cxn ang="0">
                    <a:pos x="66" y="3"/>
                  </a:cxn>
                  <a:cxn ang="0">
                    <a:pos x="61" y="9"/>
                  </a:cxn>
                  <a:cxn ang="0">
                    <a:pos x="58" y="15"/>
                  </a:cxn>
                  <a:cxn ang="0">
                    <a:pos x="60" y="20"/>
                  </a:cxn>
                  <a:cxn ang="0">
                    <a:pos x="8" y="41"/>
                  </a:cxn>
                  <a:cxn ang="0">
                    <a:pos x="1" y="50"/>
                  </a:cxn>
                  <a:cxn ang="0">
                    <a:pos x="4" y="60"/>
                  </a:cxn>
                  <a:cxn ang="0">
                    <a:pos x="53" y="108"/>
                  </a:cxn>
                  <a:cxn ang="0">
                    <a:pos x="61" y="112"/>
                  </a:cxn>
                  <a:cxn ang="0">
                    <a:pos x="61" y="112"/>
                  </a:cxn>
                  <a:cxn ang="0">
                    <a:pos x="63" y="111"/>
                  </a:cxn>
                  <a:cxn ang="0">
                    <a:pos x="72" y="104"/>
                  </a:cxn>
                  <a:cxn ang="0">
                    <a:pos x="92" y="53"/>
                  </a:cxn>
                  <a:cxn ang="0">
                    <a:pos x="97" y="55"/>
                  </a:cxn>
                  <a:cxn ang="0">
                    <a:pos x="104" y="52"/>
                  </a:cxn>
                  <a:cxn ang="0">
                    <a:pos x="110" y="46"/>
                  </a:cxn>
                  <a:cxn ang="0">
                    <a:pos x="112" y="40"/>
                  </a:cxn>
                  <a:cxn ang="0">
                    <a:pos x="110" y="33"/>
                  </a:cxn>
                  <a:cxn ang="0">
                    <a:pos x="80" y="3"/>
                  </a:cxn>
                  <a:cxn ang="0">
                    <a:pos x="65" y="102"/>
                  </a:cxn>
                  <a:cxn ang="0">
                    <a:pos x="62" y="104"/>
                  </a:cxn>
                  <a:cxn ang="0">
                    <a:pos x="61" y="104"/>
                  </a:cxn>
                  <a:cxn ang="0">
                    <a:pos x="58" y="103"/>
                  </a:cxn>
                  <a:cxn ang="0">
                    <a:pos x="9" y="55"/>
                  </a:cxn>
                  <a:cxn ang="0">
                    <a:pos x="8" y="51"/>
                  </a:cxn>
                  <a:cxn ang="0">
                    <a:pos x="11" y="48"/>
                  </a:cxn>
                  <a:cxn ang="0">
                    <a:pos x="34" y="39"/>
                  </a:cxn>
                  <a:cxn ang="0">
                    <a:pos x="83" y="56"/>
                  </a:cxn>
                  <a:cxn ang="0">
                    <a:pos x="65" y="102"/>
                  </a:cxn>
                  <a:cxn ang="0">
                    <a:pos x="104" y="41"/>
                  </a:cxn>
                  <a:cxn ang="0">
                    <a:pos x="99" y="46"/>
                  </a:cxn>
                  <a:cxn ang="0">
                    <a:pos x="96" y="46"/>
                  </a:cxn>
                  <a:cxn ang="0">
                    <a:pos x="89" y="40"/>
                  </a:cxn>
                  <a:cxn ang="0">
                    <a:pos x="84" y="53"/>
                  </a:cxn>
                  <a:cxn ang="0">
                    <a:pos x="84" y="52"/>
                  </a:cxn>
                  <a:cxn ang="0">
                    <a:pos x="50" y="38"/>
                  </a:cxn>
                  <a:cxn ang="0">
                    <a:pos x="40" y="36"/>
                  </a:cxn>
                  <a:cxn ang="0">
                    <a:pos x="73" y="23"/>
                  </a:cxn>
                  <a:cxn ang="0">
                    <a:pos x="66" y="17"/>
                  </a:cxn>
                  <a:cxn ang="0">
                    <a:pos x="66" y="14"/>
                  </a:cxn>
                  <a:cxn ang="0">
                    <a:pos x="72" y="9"/>
                  </a:cxn>
                  <a:cxn ang="0">
                    <a:pos x="75" y="9"/>
                  </a:cxn>
                  <a:cxn ang="0">
                    <a:pos x="104" y="38"/>
                  </a:cxn>
                  <a:cxn ang="0">
                    <a:pos x="104" y="41"/>
                  </a:cxn>
                  <a:cxn ang="0">
                    <a:pos x="104" y="41"/>
                  </a:cxn>
                  <a:cxn ang="0">
                    <a:pos x="104" y="41"/>
                  </a:cxn>
                </a:cxnLst>
                <a:rect l="0" t="0" r="r" b="b"/>
                <a:pathLst>
                  <a:path w="112" h="112">
                    <a:moveTo>
                      <a:pt x="80" y="3"/>
                    </a:moveTo>
                    <a:cubicBezTo>
                      <a:pt x="78" y="1"/>
                      <a:pt x="76" y="0"/>
                      <a:pt x="73" y="0"/>
                    </a:cubicBezTo>
                    <a:cubicBezTo>
                      <a:pt x="71" y="0"/>
                      <a:pt x="68" y="1"/>
                      <a:pt x="66" y="3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9" y="10"/>
                      <a:pt x="58" y="13"/>
                      <a:pt x="58" y="15"/>
                    </a:cubicBezTo>
                    <a:cubicBezTo>
                      <a:pt x="58" y="17"/>
                      <a:pt x="59" y="19"/>
                      <a:pt x="60" y="2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4" y="43"/>
                      <a:pt x="2" y="46"/>
                      <a:pt x="1" y="50"/>
                    </a:cubicBezTo>
                    <a:cubicBezTo>
                      <a:pt x="0" y="53"/>
                      <a:pt x="1" y="57"/>
                      <a:pt x="4" y="60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5" y="110"/>
                      <a:pt x="58" y="112"/>
                      <a:pt x="61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2" y="112"/>
                      <a:pt x="63" y="112"/>
                      <a:pt x="63" y="111"/>
                    </a:cubicBezTo>
                    <a:cubicBezTo>
                      <a:pt x="67" y="111"/>
                      <a:pt x="70" y="108"/>
                      <a:pt x="72" y="104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4" y="54"/>
                      <a:pt x="95" y="55"/>
                      <a:pt x="97" y="55"/>
                    </a:cubicBezTo>
                    <a:cubicBezTo>
                      <a:pt x="100" y="55"/>
                      <a:pt x="102" y="54"/>
                      <a:pt x="104" y="52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1" y="45"/>
                      <a:pt x="112" y="42"/>
                      <a:pt x="112" y="40"/>
                    </a:cubicBezTo>
                    <a:cubicBezTo>
                      <a:pt x="112" y="37"/>
                      <a:pt x="111" y="35"/>
                      <a:pt x="110" y="33"/>
                    </a:cubicBezTo>
                    <a:lnTo>
                      <a:pt x="80" y="3"/>
                    </a:lnTo>
                    <a:close/>
                    <a:moveTo>
                      <a:pt x="65" y="102"/>
                    </a:moveTo>
                    <a:cubicBezTo>
                      <a:pt x="64" y="103"/>
                      <a:pt x="63" y="104"/>
                      <a:pt x="62" y="104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0" y="104"/>
                      <a:pt x="59" y="104"/>
                      <a:pt x="58" y="10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4"/>
                      <a:pt x="8" y="52"/>
                      <a:pt x="8" y="51"/>
                    </a:cubicBezTo>
                    <a:cubicBezTo>
                      <a:pt x="9" y="50"/>
                      <a:pt x="9" y="49"/>
                      <a:pt x="11" y="48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51" y="44"/>
                      <a:pt x="67" y="39"/>
                      <a:pt x="83" y="56"/>
                    </a:cubicBezTo>
                    <a:lnTo>
                      <a:pt x="65" y="102"/>
                    </a:lnTo>
                    <a:close/>
                    <a:moveTo>
                      <a:pt x="104" y="41"/>
                    </a:moveTo>
                    <a:cubicBezTo>
                      <a:pt x="99" y="46"/>
                      <a:pt x="99" y="46"/>
                      <a:pt x="99" y="46"/>
                    </a:cubicBezTo>
                    <a:cubicBezTo>
                      <a:pt x="98" y="47"/>
                      <a:pt x="97" y="47"/>
                      <a:pt x="96" y="46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73" y="41"/>
                      <a:pt x="61" y="39"/>
                      <a:pt x="50" y="38"/>
                    </a:cubicBezTo>
                    <a:cubicBezTo>
                      <a:pt x="47" y="38"/>
                      <a:pt x="44" y="37"/>
                      <a:pt x="40" y="36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6"/>
                      <a:pt x="66" y="15"/>
                      <a:pt x="66" y="14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3" y="8"/>
                      <a:pt x="74" y="8"/>
                      <a:pt x="75" y="9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5" y="39"/>
                      <a:pt x="105" y="40"/>
                      <a:pt x="104" y="41"/>
                    </a:cubicBezTo>
                    <a:close/>
                    <a:moveTo>
                      <a:pt x="104" y="41"/>
                    </a:moveTo>
                    <a:cubicBezTo>
                      <a:pt x="104" y="41"/>
                      <a:pt x="104" y="41"/>
                      <a:pt x="104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159"/>
              <p:cNvSpPr>
                <a:spLocks/>
              </p:cNvSpPr>
              <p:nvPr/>
            </p:nvSpPr>
            <p:spPr bwMode="auto">
              <a:xfrm>
                <a:off x="8939213" y="2084388"/>
                <a:ext cx="55563" cy="57150"/>
              </a:xfrm>
              <a:custGeom>
                <a:avLst/>
                <a:gdLst/>
                <a:ahLst/>
                <a:cxnLst>
                  <a:cxn ang="0">
                    <a:pos x="10" y="19"/>
                  </a:cxn>
                  <a:cxn ang="0">
                    <a:pos x="19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19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15" y="19"/>
                      <a:pt x="19" y="15"/>
                      <a:pt x="19" y="10"/>
                    </a:cubicBezTo>
                    <a:cubicBezTo>
                      <a:pt x="19" y="5"/>
                      <a:pt x="15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160"/>
              <p:cNvSpPr>
                <a:spLocks/>
              </p:cNvSpPr>
              <p:nvPr/>
            </p:nvSpPr>
            <p:spPr bwMode="auto">
              <a:xfrm>
                <a:off x="9085263" y="1906588"/>
                <a:ext cx="55563" cy="5556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9"/>
                  </a:cxn>
                  <a:cxn ang="0">
                    <a:pos x="10" y="19"/>
                  </a:cxn>
                  <a:cxn ang="0">
                    <a:pos x="19" y="9"/>
                  </a:cxn>
                  <a:cxn ang="0">
                    <a:pos x="10" y="0"/>
                  </a:cxn>
                  <a:cxn ang="0">
                    <a:pos x="10" y="15"/>
                  </a:cxn>
                  <a:cxn ang="0">
                    <a:pos x="4" y="9"/>
                  </a:cxn>
                  <a:cxn ang="0">
                    <a:pos x="10" y="4"/>
                  </a:cxn>
                  <a:cxn ang="0">
                    <a:pos x="16" y="9"/>
                  </a:cxn>
                  <a:cxn ang="0">
                    <a:pos x="10" y="15"/>
                  </a:cxn>
                  <a:cxn ang="0">
                    <a:pos x="10" y="15"/>
                  </a:cxn>
                  <a:cxn ang="0">
                    <a:pos x="10" y="15"/>
                  </a:cxn>
                </a:cxnLst>
                <a:rect l="0" t="0" r="r" b="b"/>
                <a:pathLst>
                  <a:path w="19" h="19">
                    <a:moveTo>
                      <a:pt x="10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10" y="19"/>
                    </a:cubicBezTo>
                    <a:cubicBezTo>
                      <a:pt x="15" y="19"/>
                      <a:pt x="19" y="15"/>
                      <a:pt x="19" y="9"/>
                    </a:cubicBezTo>
                    <a:cubicBezTo>
                      <a:pt x="19" y="4"/>
                      <a:pt x="15" y="0"/>
                      <a:pt x="10" y="0"/>
                    </a:cubicBezTo>
                    <a:close/>
                    <a:moveTo>
                      <a:pt x="10" y="15"/>
                    </a:moveTo>
                    <a:cubicBezTo>
                      <a:pt x="7" y="15"/>
                      <a:pt x="4" y="13"/>
                      <a:pt x="4" y="9"/>
                    </a:cubicBezTo>
                    <a:cubicBezTo>
                      <a:pt x="4" y="6"/>
                      <a:pt x="7" y="4"/>
                      <a:pt x="10" y="4"/>
                    </a:cubicBezTo>
                    <a:cubicBezTo>
                      <a:pt x="13" y="4"/>
                      <a:pt x="16" y="6"/>
                      <a:pt x="16" y="9"/>
                    </a:cubicBezTo>
                    <a:cubicBezTo>
                      <a:pt x="16" y="13"/>
                      <a:pt x="13" y="15"/>
                      <a:pt x="10" y="15"/>
                    </a:cubicBezTo>
                    <a:close/>
                    <a:moveTo>
                      <a:pt x="10" y="15"/>
                    </a:moveTo>
                    <a:cubicBezTo>
                      <a:pt x="10" y="15"/>
                      <a:pt x="10" y="15"/>
                      <a:pt x="10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161"/>
              <p:cNvSpPr>
                <a:spLocks/>
              </p:cNvSpPr>
              <p:nvPr/>
            </p:nvSpPr>
            <p:spPr bwMode="auto">
              <a:xfrm>
                <a:off x="8872538" y="2073276"/>
                <a:ext cx="46038" cy="4762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8" y="4"/>
                  </a:cxn>
                  <a:cxn ang="0">
                    <a:pos x="12" y="8"/>
                  </a:cxn>
                  <a:cxn ang="0">
                    <a:pos x="8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162"/>
              <p:cNvSpPr>
                <a:spLocks/>
              </p:cNvSpPr>
              <p:nvPr/>
            </p:nvSpPr>
            <p:spPr bwMode="auto">
              <a:xfrm>
                <a:off x="8918575" y="2152651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8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163"/>
              <p:cNvSpPr>
                <a:spLocks/>
              </p:cNvSpPr>
              <p:nvPr/>
            </p:nvSpPr>
            <p:spPr bwMode="auto">
              <a:xfrm>
                <a:off x="9096375" y="1985963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2" name="Group 166"/>
          <p:cNvGrpSpPr/>
          <p:nvPr/>
        </p:nvGrpSpPr>
        <p:grpSpPr>
          <a:xfrm>
            <a:off x="2843808" y="1203598"/>
            <a:ext cx="2050209" cy="2050184"/>
            <a:chOff x="3087031" y="1466082"/>
            <a:chExt cx="1686514" cy="1686494"/>
          </a:xfrm>
        </p:grpSpPr>
        <p:sp>
          <p:nvSpPr>
            <p:cNvPr id="14" name="Freeform: Shape 4"/>
            <p:cNvSpPr/>
            <p:nvPr/>
          </p:nvSpPr>
          <p:spPr>
            <a:xfrm>
              <a:off x="3166182" y="1563148"/>
              <a:ext cx="1492361" cy="1492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01"/>
            <p:cNvGrpSpPr/>
            <p:nvPr/>
          </p:nvGrpSpPr>
          <p:grpSpPr>
            <a:xfrm>
              <a:off x="3087031" y="1466082"/>
              <a:ext cx="1686514" cy="1686494"/>
              <a:chOff x="3087031" y="1466082"/>
              <a:chExt cx="1686514" cy="1686494"/>
            </a:xfrm>
          </p:grpSpPr>
          <p:sp>
            <p:nvSpPr>
              <p:cNvPr id="48" name="Freeform: Shape 42"/>
              <p:cNvSpPr/>
              <p:nvPr/>
            </p:nvSpPr>
            <p:spPr>
              <a:xfrm>
                <a:off x="3457539" y="1565325"/>
                <a:ext cx="382651" cy="534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1" h="21600" extrusionOk="0">
                    <a:moveTo>
                      <a:pt x="16465" y="21600"/>
                    </a:moveTo>
                    <a:cubicBezTo>
                      <a:pt x="16465" y="21600"/>
                      <a:pt x="19586" y="13154"/>
                      <a:pt x="15342" y="7191"/>
                    </a:cubicBezTo>
                    <a:cubicBezTo>
                      <a:pt x="11102" y="1226"/>
                      <a:pt x="1106" y="0"/>
                      <a:pt x="1106" y="0"/>
                    </a:cubicBezTo>
                    <a:cubicBezTo>
                      <a:pt x="1106" y="0"/>
                      <a:pt x="-2014" y="8445"/>
                      <a:pt x="2226" y="14408"/>
                    </a:cubicBezTo>
                    <a:cubicBezTo>
                      <a:pt x="6468" y="20372"/>
                      <a:pt x="16465" y="21600"/>
                      <a:pt x="16465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43"/>
              <p:cNvSpPr/>
              <p:nvPr/>
            </p:nvSpPr>
            <p:spPr>
              <a:xfrm>
                <a:off x="3894210" y="1466082"/>
                <a:ext cx="342819" cy="6146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2" h="21600" extrusionOk="0">
                    <a:moveTo>
                      <a:pt x="17828" y="12127"/>
                    </a:moveTo>
                    <a:cubicBezTo>
                      <a:pt x="19907" y="6163"/>
                      <a:pt x="12869" y="0"/>
                      <a:pt x="12869" y="0"/>
                    </a:cubicBezTo>
                    <a:cubicBezTo>
                      <a:pt x="12869" y="0"/>
                      <a:pt x="2462" y="3505"/>
                      <a:pt x="384" y="9470"/>
                    </a:cubicBezTo>
                    <a:cubicBezTo>
                      <a:pt x="-1693" y="15435"/>
                      <a:pt x="5342" y="21600"/>
                      <a:pt x="5342" y="21600"/>
                    </a:cubicBezTo>
                    <a:cubicBezTo>
                      <a:pt x="5342" y="21600"/>
                      <a:pt x="15751" y="18093"/>
                      <a:pt x="17828" y="121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44"/>
              <p:cNvSpPr/>
              <p:nvPr/>
            </p:nvSpPr>
            <p:spPr>
              <a:xfrm>
                <a:off x="4139010" y="1836590"/>
                <a:ext cx="534797" cy="3826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71" extrusionOk="0">
                    <a:moveTo>
                      <a:pt x="14410" y="15343"/>
                    </a:moveTo>
                    <a:cubicBezTo>
                      <a:pt x="20374" y="11104"/>
                      <a:pt x="21600" y="1107"/>
                      <a:pt x="21600" y="1107"/>
                    </a:cubicBezTo>
                    <a:cubicBezTo>
                      <a:pt x="21600" y="1107"/>
                      <a:pt x="13157" y="-2014"/>
                      <a:pt x="7193" y="2226"/>
                    </a:cubicBezTo>
                    <a:cubicBezTo>
                      <a:pt x="1229" y="6468"/>
                      <a:pt x="0" y="16465"/>
                      <a:pt x="0" y="16465"/>
                    </a:cubicBezTo>
                    <a:cubicBezTo>
                      <a:pt x="0" y="16465"/>
                      <a:pt x="8446" y="19586"/>
                      <a:pt x="14410" y="153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45"/>
              <p:cNvSpPr/>
              <p:nvPr/>
            </p:nvSpPr>
            <p:spPr>
              <a:xfrm>
                <a:off x="4158859" y="2279878"/>
                <a:ext cx="614686" cy="342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08" extrusionOk="0">
                    <a:moveTo>
                      <a:pt x="0" y="5341"/>
                    </a:moveTo>
                    <a:cubicBezTo>
                      <a:pt x="0" y="5341"/>
                      <a:pt x="3507" y="15748"/>
                      <a:pt x="9473" y="17823"/>
                    </a:cubicBezTo>
                    <a:cubicBezTo>
                      <a:pt x="15437" y="19904"/>
                      <a:pt x="21600" y="12869"/>
                      <a:pt x="21600" y="12869"/>
                    </a:cubicBezTo>
                    <a:cubicBezTo>
                      <a:pt x="21600" y="12869"/>
                      <a:pt x="18093" y="2460"/>
                      <a:pt x="12130" y="384"/>
                    </a:cubicBezTo>
                    <a:cubicBezTo>
                      <a:pt x="6166" y="-1696"/>
                      <a:pt x="0" y="5341"/>
                      <a:pt x="0" y="53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46"/>
              <p:cNvSpPr/>
              <p:nvPr/>
            </p:nvSpPr>
            <p:spPr>
              <a:xfrm>
                <a:off x="4019918" y="2524678"/>
                <a:ext cx="382364" cy="534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088" h="21600" extrusionOk="0">
                    <a:moveTo>
                      <a:pt x="13856" y="5118"/>
                    </a:moveTo>
                    <a:cubicBezTo>
                      <a:pt x="8952" y="934"/>
                      <a:pt x="1139" y="0"/>
                      <a:pt x="1139" y="0"/>
                    </a:cubicBezTo>
                    <a:cubicBezTo>
                      <a:pt x="1139" y="0"/>
                      <a:pt x="-2075" y="8445"/>
                      <a:pt x="2295" y="14410"/>
                    </a:cubicBezTo>
                    <a:cubicBezTo>
                      <a:pt x="6663" y="20374"/>
                      <a:pt x="16962" y="21600"/>
                      <a:pt x="16962" y="21600"/>
                    </a:cubicBezTo>
                    <a:cubicBezTo>
                      <a:pt x="16962" y="21600"/>
                      <a:pt x="19525" y="14823"/>
                      <a:pt x="16919" y="9122"/>
                    </a:cubicBezTo>
                    <a:cubicBezTo>
                      <a:pt x="16616" y="8462"/>
                      <a:pt x="16261" y="7812"/>
                      <a:pt x="15808" y="7192"/>
                    </a:cubicBezTo>
                    <a:cubicBezTo>
                      <a:pt x="15244" y="6424"/>
                      <a:pt x="14580" y="5737"/>
                      <a:pt x="13856" y="5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47"/>
              <p:cNvSpPr/>
              <p:nvPr/>
            </p:nvSpPr>
            <p:spPr>
              <a:xfrm>
                <a:off x="3616329" y="2537910"/>
                <a:ext cx="342765" cy="6146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09" h="21600" extrusionOk="0">
                    <a:moveTo>
                      <a:pt x="385" y="9473"/>
                    </a:moveTo>
                    <a:cubicBezTo>
                      <a:pt x="-1696" y="15435"/>
                      <a:pt x="5342" y="21600"/>
                      <a:pt x="5342" y="21600"/>
                    </a:cubicBezTo>
                    <a:cubicBezTo>
                      <a:pt x="5342" y="21600"/>
                      <a:pt x="15751" y="18094"/>
                      <a:pt x="17825" y="12131"/>
                    </a:cubicBezTo>
                    <a:cubicBezTo>
                      <a:pt x="19904" y="6164"/>
                      <a:pt x="12867" y="0"/>
                      <a:pt x="12867" y="0"/>
                    </a:cubicBezTo>
                    <a:cubicBezTo>
                      <a:pt x="12867" y="0"/>
                      <a:pt x="2460" y="3508"/>
                      <a:pt x="385" y="94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48"/>
              <p:cNvSpPr/>
              <p:nvPr/>
            </p:nvSpPr>
            <p:spPr>
              <a:xfrm>
                <a:off x="3186274" y="2398969"/>
                <a:ext cx="534809" cy="382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69" extrusionOk="0">
                    <a:moveTo>
                      <a:pt x="7192" y="2229"/>
                    </a:moveTo>
                    <a:cubicBezTo>
                      <a:pt x="1226" y="6466"/>
                      <a:pt x="0" y="16462"/>
                      <a:pt x="0" y="16462"/>
                    </a:cubicBezTo>
                    <a:cubicBezTo>
                      <a:pt x="0" y="16462"/>
                      <a:pt x="8443" y="19585"/>
                      <a:pt x="14407" y="15344"/>
                    </a:cubicBezTo>
                    <a:cubicBezTo>
                      <a:pt x="20373" y="11102"/>
                      <a:pt x="21600" y="1106"/>
                      <a:pt x="21600" y="1106"/>
                    </a:cubicBezTo>
                    <a:cubicBezTo>
                      <a:pt x="21600" y="1106"/>
                      <a:pt x="13154" y="-2015"/>
                      <a:pt x="7192" y="22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49"/>
              <p:cNvSpPr/>
              <p:nvPr/>
            </p:nvSpPr>
            <p:spPr>
              <a:xfrm>
                <a:off x="3087031" y="2001996"/>
                <a:ext cx="614665" cy="342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1" extrusionOk="0">
                    <a:moveTo>
                      <a:pt x="9470" y="17827"/>
                    </a:moveTo>
                    <a:cubicBezTo>
                      <a:pt x="15435" y="19905"/>
                      <a:pt x="21600" y="12870"/>
                      <a:pt x="21600" y="12870"/>
                    </a:cubicBezTo>
                    <a:cubicBezTo>
                      <a:pt x="21600" y="12870"/>
                      <a:pt x="18093" y="2461"/>
                      <a:pt x="12128" y="385"/>
                    </a:cubicBezTo>
                    <a:cubicBezTo>
                      <a:pt x="6164" y="-1695"/>
                      <a:pt x="0" y="5342"/>
                      <a:pt x="0" y="5342"/>
                    </a:cubicBezTo>
                    <a:cubicBezTo>
                      <a:pt x="0" y="5342"/>
                      <a:pt x="3506" y="15749"/>
                      <a:pt x="9470" y="178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50"/>
              <p:cNvSpPr/>
              <p:nvPr/>
            </p:nvSpPr>
            <p:spPr>
              <a:xfrm>
                <a:off x="3808199" y="2114472"/>
                <a:ext cx="98922" cy="138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0" h="21600" extrusionOk="0">
                    <a:moveTo>
                      <a:pt x="2229" y="14409"/>
                    </a:moveTo>
                    <a:cubicBezTo>
                      <a:pt x="6464" y="20374"/>
                      <a:pt x="16465" y="21600"/>
                      <a:pt x="16465" y="21600"/>
                    </a:cubicBezTo>
                    <a:cubicBezTo>
                      <a:pt x="16465" y="21600"/>
                      <a:pt x="19585" y="13156"/>
                      <a:pt x="15342" y="7192"/>
                    </a:cubicBezTo>
                    <a:cubicBezTo>
                      <a:pt x="11107" y="1234"/>
                      <a:pt x="1105" y="0"/>
                      <a:pt x="1105" y="0"/>
                    </a:cubicBezTo>
                    <a:cubicBezTo>
                      <a:pt x="1105" y="0"/>
                      <a:pt x="-2015" y="8448"/>
                      <a:pt x="2229" y="1440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51"/>
              <p:cNvSpPr/>
              <p:nvPr/>
            </p:nvSpPr>
            <p:spPr>
              <a:xfrm>
                <a:off x="3920675" y="2094623"/>
                <a:ext cx="88572" cy="1588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5" h="21600" extrusionOk="0">
                    <a:moveTo>
                      <a:pt x="17834" y="12126"/>
                    </a:moveTo>
                    <a:cubicBezTo>
                      <a:pt x="19904" y="6165"/>
                      <a:pt x="12875" y="0"/>
                      <a:pt x="12875" y="0"/>
                    </a:cubicBezTo>
                    <a:cubicBezTo>
                      <a:pt x="12875" y="0"/>
                      <a:pt x="2469" y="3506"/>
                      <a:pt x="384" y="9471"/>
                    </a:cubicBezTo>
                    <a:cubicBezTo>
                      <a:pt x="-1696" y="15437"/>
                      <a:pt x="5348" y="21600"/>
                      <a:pt x="5348" y="21600"/>
                    </a:cubicBezTo>
                    <a:cubicBezTo>
                      <a:pt x="5348" y="21600"/>
                      <a:pt x="15752" y="18094"/>
                      <a:pt x="17834" y="121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52"/>
              <p:cNvSpPr/>
              <p:nvPr/>
            </p:nvSpPr>
            <p:spPr>
              <a:xfrm>
                <a:off x="3986837" y="2187250"/>
                <a:ext cx="138188" cy="98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70" extrusionOk="0">
                    <a:moveTo>
                      <a:pt x="14408" y="15343"/>
                    </a:moveTo>
                    <a:cubicBezTo>
                      <a:pt x="20375" y="11102"/>
                      <a:pt x="21600" y="1109"/>
                      <a:pt x="21600" y="1109"/>
                    </a:cubicBezTo>
                    <a:cubicBezTo>
                      <a:pt x="21600" y="1109"/>
                      <a:pt x="13160" y="-2016"/>
                      <a:pt x="7191" y="2225"/>
                    </a:cubicBezTo>
                    <a:cubicBezTo>
                      <a:pt x="1233" y="6468"/>
                      <a:pt x="0" y="16463"/>
                      <a:pt x="0" y="16463"/>
                    </a:cubicBezTo>
                    <a:cubicBezTo>
                      <a:pt x="0" y="16463"/>
                      <a:pt x="8448" y="19584"/>
                      <a:pt x="14408" y="153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53"/>
              <p:cNvSpPr/>
              <p:nvPr/>
            </p:nvSpPr>
            <p:spPr>
              <a:xfrm>
                <a:off x="3986837" y="2299726"/>
                <a:ext cx="158877" cy="885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3" extrusionOk="0">
                    <a:moveTo>
                      <a:pt x="9472" y="17828"/>
                    </a:moveTo>
                    <a:cubicBezTo>
                      <a:pt x="15435" y="19910"/>
                      <a:pt x="21600" y="12871"/>
                      <a:pt x="21600" y="12871"/>
                    </a:cubicBezTo>
                    <a:cubicBezTo>
                      <a:pt x="21600" y="12871"/>
                      <a:pt x="18089" y="2466"/>
                      <a:pt x="12128" y="382"/>
                    </a:cubicBezTo>
                    <a:cubicBezTo>
                      <a:pt x="6165" y="-1690"/>
                      <a:pt x="0" y="5343"/>
                      <a:pt x="0" y="5343"/>
                    </a:cubicBezTo>
                    <a:cubicBezTo>
                      <a:pt x="0" y="5343"/>
                      <a:pt x="3509" y="15756"/>
                      <a:pt x="9472" y="178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54"/>
              <p:cNvSpPr/>
              <p:nvPr/>
            </p:nvSpPr>
            <p:spPr>
              <a:xfrm>
                <a:off x="3953756" y="2365888"/>
                <a:ext cx="98858" cy="138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2" h="21600" extrusionOk="0">
                    <a:moveTo>
                      <a:pt x="15352" y="7194"/>
                    </a:moveTo>
                    <a:cubicBezTo>
                      <a:pt x="11105" y="1226"/>
                      <a:pt x="1105" y="0"/>
                      <a:pt x="1105" y="0"/>
                    </a:cubicBezTo>
                    <a:cubicBezTo>
                      <a:pt x="1105" y="0"/>
                      <a:pt x="-2014" y="8444"/>
                      <a:pt x="2229" y="14408"/>
                    </a:cubicBezTo>
                    <a:cubicBezTo>
                      <a:pt x="6471" y="20371"/>
                      <a:pt x="16463" y="21600"/>
                      <a:pt x="16463" y="21600"/>
                    </a:cubicBezTo>
                    <a:cubicBezTo>
                      <a:pt x="16463" y="21600"/>
                      <a:pt x="19586" y="13156"/>
                      <a:pt x="15352" y="719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55"/>
              <p:cNvSpPr/>
              <p:nvPr/>
            </p:nvSpPr>
            <p:spPr>
              <a:xfrm>
                <a:off x="3847896" y="2372504"/>
                <a:ext cx="88586" cy="158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3" h="21600" extrusionOk="0">
                    <a:moveTo>
                      <a:pt x="17829" y="12133"/>
                    </a:moveTo>
                    <a:cubicBezTo>
                      <a:pt x="19905" y="6167"/>
                      <a:pt x="12871" y="0"/>
                      <a:pt x="12871" y="0"/>
                    </a:cubicBezTo>
                    <a:cubicBezTo>
                      <a:pt x="12871" y="0"/>
                      <a:pt x="2461" y="3505"/>
                      <a:pt x="385" y="9472"/>
                    </a:cubicBezTo>
                    <a:cubicBezTo>
                      <a:pt x="-1695" y="15439"/>
                      <a:pt x="5337" y="21600"/>
                      <a:pt x="5337" y="21600"/>
                    </a:cubicBezTo>
                    <a:cubicBezTo>
                      <a:pt x="5337" y="21600"/>
                      <a:pt x="15750" y="18098"/>
                      <a:pt x="17829" y="1213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6"/>
              <p:cNvSpPr/>
              <p:nvPr/>
            </p:nvSpPr>
            <p:spPr>
              <a:xfrm>
                <a:off x="3735420" y="2332807"/>
                <a:ext cx="138179" cy="98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68" extrusionOk="0">
                    <a:moveTo>
                      <a:pt x="14406" y="15344"/>
                    </a:moveTo>
                    <a:cubicBezTo>
                      <a:pt x="20373" y="11098"/>
                      <a:pt x="21600" y="1105"/>
                      <a:pt x="21600" y="1105"/>
                    </a:cubicBezTo>
                    <a:cubicBezTo>
                      <a:pt x="21600" y="1105"/>
                      <a:pt x="13153" y="-2015"/>
                      <a:pt x="7197" y="2230"/>
                    </a:cubicBezTo>
                    <a:cubicBezTo>
                      <a:pt x="1226" y="6465"/>
                      <a:pt x="0" y="16457"/>
                      <a:pt x="0" y="16457"/>
                    </a:cubicBezTo>
                    <a:cubicBezTo>
                      <a:pt x="0" y="16457"/>
                      <a:pt x="8439" y="19585"/>
                      <a:pt x="14406" y="153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57"/>
              <p:cNvSpPr/>
              <p:nvPr/>
            </p:nvSpPr>
            <p:spPr>
              <a:xfrm>
                <a:off x="3708955" y="2226948"/>
                <a:ext cx="158845" cy="885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1" extrusionOk="0">
                    <a:moveTo>
                      <a:pt x="21600" y="12869"/>
                    </a:moveTo>
                    <a:cubicBezTo>
                      <a:pt x="21600" y="12869"/>
                      <a:pt x="18095" y="2468"/>
                      <a:pt x="12130" y="384"/>
                    </a:cubicBezTo>
                    <a:cubicBezTo>
                      <a:pt x="6162" y="-1695"/>
                      <a:pt x="0" y="5346"/>
                      <a:pt x="0" y="5346"/>
                    </a:cubicBezTo>
                    <a:cubicBezTo>
                      <a:pt x="0" y="5346"/>
                      <a:pt x="3506" y="15752"/>
                      <a:pt x="9470" y="17828"/>
                    </a:cubicBezTo>
                    <a:cubicBezTo>
                      <a:pt x="15434" y="19905"/>
                      <a:pt x="21600" y="12869"/>
                      <a:pt x="21600" y="128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Freeform: Shape 105"/>
            <p:cNvSpPr>
              <a:spLocks/>
            </p:cNvSpPr>
            <p:nvPr/>
          </p:nvSpPr>
          <p:spPr bwMode="auto">
            <a:xfrm>
              <a:off x="3338678" y="2071166"/>
              <a:ext cx="129952" cy="189096"/>
            </a:xfrm>
            <a:custGeom>
              <a:avLst/>
              <a:gdLst/>
              <a:ahLst/>
              <a:cxnLst>
                <a:cxn ang="0">
                  <a:pos x="38" y="109"/>
                </a:cxn>
                <a:cxn ang="0">
                  <a:pos x="40" y="107"/>
                </a:cxn>
                <a:cxn ang="0">
                  <a:pos x="44" y="107"/>
                </a:cxn>
                <a:cxn ang="0">
                  <a:pos x="46" y="109"/>
                </a:cxn>
                <a:cxn ang="0">
                  <a:pos x="44" y="111"/>
                </a:cxn>
                <a:cxn ang="0">
                  <a:pos x="40" y="111"/>
                </a:cxn>
                <a:cxn ang="0">
                  <a:pos x="38" y="109"/>
                </a:cxn>
                <a:cxn ang="0">
                  <a:pos x="48" y="12"/>
                </a:cxn>
                <a:cxn ang="0">
                  <a:pos x="37" y="12"/>
                </a:cxn>
                <a:cxn ang="0">
                  <a:pos x="35" y="14"/>
                </a:cxn>
                <a:cxn ang="0">
                  <a:pos x="37" y="15"/>
                </a:cxn>
                <a:cxn ang="0">
                  <a:pos x="48" y="15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85" y="12"/>
                </a:cxn>
                <a:cxn ang="0">
                  <a:pos x="85" y="111"/>
                </a:cxn>
                <a:cxn ang="0">
                  <a:pos x="73" y="123"/>
                </a:cxn>
                <a:cxn ang="0">
                  <a:pos x="12" y="123"/>
                </a:cxn>
                <a:cxn ang="0">
                  <a:pos x="0" y="11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73" y="0"/>
                </a:cxn>
                <a:cxn ang="0">
                  <a:pos x="85" y="12"/>
                </a:cxn>
                <a:cxn ang="0">
                  <a:pos x="77" y="104"/>
                </a:cxn>
                <a:cxn ang="0">
                  <a:pos x="8" y="104"/>
                </a:cxn>
                <a:cxn ang="0">
                  <a:pos x="8" y="111"/>
                </a:cxn>
                <a:cxn ang="0">
                  <a:pos x="12" y="115"/>
                </a:cxn>
                <a:cxn ang="0">
                  <a:pos x="73" y="115"/>
                </a:cxn>
                <a:cxn ang="0">
                  <a:pos x="77" y="111"/>
                </a:cxn>
                <a:cxn ang="0">
                  <a:pos x="77" y="104"/>
                </a:cxn>
                <a:cxn ang="0">
                  <a:pos x="77" y="23"/>
                </a:cxn>
                <a:cxn ang="0">
                  <a:pos x="8" y="23"/>
                </a:cxn>
                <a:cxn ang="0">
                  <a:pos x="8" y="100"/>
                </a:cxn>
                <a:cxn ang="0">
                  <a:pos x="77" y="100"/>
                </a:cxn>
                <a:cxn ang="0">
                  <a:pos x="77" y="23"/>
                </a:cxn>
                <a:cxn ang="0">
                  <a:pos x="77" y="12"/>
                </a:cxn>
                <a:cxn ang="0">
                  <a:pos x="73" y="8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8" y="19"/>
                </a:cxn>
                <a:cxn ang="0">
                  <a:pos x="77" y="19"/>
                </a:cxn>
                <a:cxn ang="0">
                  <a:pos x="77" y="12"/>
                </a:cxn>
                <a:cxn ang="0">
                  <a:pos x="77" y="12"/>
                </a:cxn>
                <a:cxn ang="0">
                  <a:pos x="77" y="12"/>
                </a:cxn>
              </a:cxnLst>
              <a:rect l="0" t="0" r="r" b="b"/>
              <a:pathLst>
                <a:path w="85" h="123">
                  <a:moveTo>
                    <a:pt x="38" y="109"/>
                  </a:moveTo>
                  <a:cubicBezTo>
                    <a:pt x="38" y="108"/>
                    <a:pt x="39" y="107"/>
                    <a:pt x="40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5" y="107"/>
                    <a:pt x="46" y="108"/>
                    <a:pt x="46" y="109"/>
                  </a:cubicBezTo>
                  <a:cubicBezTo>
                    <a:pt x="46" y="110"/>
                    <a:pt x="45" y="111"/>
                    <a:pt x="44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39" y="111"/>
                    <a:pt x="38" y="110"/>
                    <a:pt x="38" y="109"/>
                  </a:cubicBezTo>
                  <a:close/>
                  <a:moveTo>
                    <a:pt x="48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5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50" y="15"/>
                    <a:pt x="50" y="14"/>
                  </a:cubicBezTo>
                  <a:cubicBezTo>
                    <a:pt x="50" y="12"/>
                    <a:pt x="49" y="12"/>
                    <a:pt x="48" y="12"/>
                  </a:cubicBezTo>
                  <a:close/>
                  <a:moveTo>
                    <a:pt x="85" y="12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5" y="118"/>
                    <a:pt x="79" y="123"/>
                    <a:pt x="73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5" y="123"/>
                    <a:pt x="0" y="118"/>
                    <a:pt x="0" y="1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5" y="5"/>
                    <a:pt x="85" y="12"/>
                  </a:cubicBezTo>
                  <a:close/>
                  <a:moveTo>
                    <a:pt x="77" y="104"/>
                  </a:moveTo>
                  <a:cubicBezTo>
                    <a:pt x="8" y="104"/>
                    <a:pt x="8" y="104"/>
                    <a:pt x="8" y="10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10" y="115"/>
                    <a:pt x="12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5" y="115"/>
                    <a:pt x="77" y="113"/>
                    <a:pt x="77" y="111"/>
                  </a:cubicBezTo>
                  <a:lnTo>
                    <a:pt x="77" y="104"/>
                  </a:lnTo>
                  <a:close/>
                  <a:moveTo>
                    <a:pt x="77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77" y="100"/>
                    <a:pt x="77" y="100"/>
                    <a:pt x="77" y="100"/>
                  </a:cubicBezTo>
                  <a:lnTo>
                    <a:pt x="77" y="23"/>
                  </a:lnTo>
                  <a:close/>
                  <a:moveTo>
                    <a:pt x="77" y="12"/>
                  </a:moveTo>
                  <a:cubicBezTo>
                    <a:pt x="77" y="9"/>
                    <a:pt x="75" y="8"/>
                    <a:pt x="7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8" y="9"/>
                    <a:pt x="8" y="1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7" y="19"/>
                    <a:pt x="77" y="19"/>
                    <a:pt x="77" y="19"/>
                  </a:cubicBezTo>
                  <a:lnTo>
                    <a:pt x="77" y="12"/>
                  </a:lnTo>
                  <a:close/>
                  <a:moveTo>
                    <a:pt x="77" y="12"/>
                  </a:moveTo>
                  <a:cubicBezTo>
                    <a:pt x="77" y="12"/>
                    <a:pt x="77" y="12"/>
                    <a:pt x="77" y="1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106"/>
            <p:cNvGrpSpPr/>
            <p:nvPr/>
          </p:nvGrpSpPr>
          <p:grpSpPr>
            <a:xfrm>
              <a:off x="3601424" y="1742596"/>
              <a:ext cx="128289" cy="189105"/>
              <a:chOff x="4914900" y="1211263"/>
              <a:chExt cx="244475" cy="360363"/>
            </a:xfrm>
            <a:solidFill>
              <a:schemeClr val="bg1"/>
            </a:solidFill>
          </p:grpSpPr>
          <p:sp>
            <p:nvSpPr>
              <p:cNvPr id="39" name="Freeform: Shape 107"/>
              <p:cNvSpPr>
                <a:spLocks/>
              </p:cNvSpPr>
              <p:nvPr/>
            </p:nvSpPr>
            <p:spPr bwMode="auto">
              <a:xfrm>
                <a:off x="5013325" y="1314451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08"/>
              <p:cNvSpPr>
                <a:spLocks/>
              </p:cNvSpPr>
              <p:nvPr/>
            </p:nvSpPr>
            <p:spPr bwMode="auto">
              <a:xfrm>
                <a:off x="5013325" y="1449388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09"/>
              <p:cNvSpPr>
                <a:spLocks/>
              </p:cNvSpPr>
              <p:nvPr/>
            </p:nvSpPr>
            <p:spPr bwMode="auto">
              <a:xfrm>
                <a:off x="4946650" y="1381126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10"/>
              <p:cNvSpPr>
                <a:spLocks/>
              </p:cNvSpPr>
              <p:nvPr/>
            </p:nvSpPr>
            <p:spPr bwMode="auto">
              <a:xfrm>
                <a:off x="5081588" y="1381126"/>
                <a:ext cx="22225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11"/>
              <p:cNvSpPr>
                <a:spLocks/>
              </p:cNvSpPr>
              <p:nvPr/>
            </p:nvSpPr>
            <p:spPr bwMode="auto">
              <a:xfrm>
                <a:off x="4967288" y="1428751"/>
                <a:ext cx="20638" cy="22225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12"/>
              <p:cNvSpPr>
                <a:spLocks/>
              </p:cNvSpPr>
              <p:nvPr/>
            </p:nvSpPr>
            <p:spPr bwMode="auto">
              <a:xfrm>
                <a:off x="4967288" y="1331913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13"/>
              <p:cNvSpPr>
                <a:spLocks/>
              </p:cNvSpPr>
              <p:nvPr/>
            </p:nvSpPr>
            <p:spPr bwMode="auto">
              <a:xfrm>
                <a:off x="5060950" y="1428751"/>
                <a:ext cx="22225" cy="22225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8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114"/>
              <p:cNvSpPr>
                <a:spLocks/>
              </p:cNvSpPr>
              <p:nvPr/>
            </p:nvSpPr>
            <p:spPr bwMode="auto">
              <a:xfrm>
                <a:off x="4914900" y="1211263"/>
                <a:ext cx="244475" cy="360363"/>
              </a:xfrm>
              <a:custGeom>
                <a:avLst/>
                <a:gdLst/>
                <a:ahLst/>
                <a:cxnLst>
                  <a:cxn ang="0">
                    <a:pos x="76" y="54"/>
                  </a:cxn>
                  <a:cxn ang="0">
                    <a:pos x="76" y="54"/>
                  </a:cxn>
                  <a:cxn ang="0">
                    <a:pos x="67" y="36"/>
                  </a:cxn>
                  <a:cxn ang="0">
                    <a:pos x="61" y="6"/>
                  </a:cxn>
                  <a:cxn ang="0">
                    <a:pos x="54" y="0"/>
                  </a:cxn>
                  <a:cxn ang="0">
                    <a:pos x="23" y="0"/>
                  </a:cxn>
                  <a:cxn ang="0">
                    <a:pos x="15" y="6"/>
                  </a:cxn>
                  <a:cxn ang="0">
                    <a:pos x="10" y="35"/>
                  </a:cxn>
                  <a:cxn ang="0">
                    <a:pos x="0" y="61"/>
                  </a:cxn>
                  <a:cxn ang="0">
                    <a:pos x="10" y="87"/>
                  </a:cxn>
                  <a:cxn ang="0">
                    <a:pos x="15" y="117"/>
                  </a:cxn>
                  <a:cxn ang="0">
                    <a:pos x="23" y="123"/>
                  </a:cxn>
                  <a:cxn ang="0">
                    <a:pos x="53" y="123"/>
                  </a:cxn>
                  <a:cxn ang="0">
                    <a:pos x="61" y="117"/>
                  </a:cxn>
                  <a:cxn ang="0">
                    <a:pos x="66" y="87"/>
                  </a:cxn>
                  <a:cxn ang="0">
                    <a:pos x="76" y="69"/>
                  </a:cxn>
                  <a:cxn ang="0">
                    <a:pos x="76" y="69"/>
                  </a:cxn>
                  <a:cxn ang="0">
                    <a:pos x="84" y="61"/>
                  </a:cxn>
                  <a:cxn ang="0">
                    <a:pos x="76" y="54"/>
                  </a:cxn>
                  <a:cxn ang="0">
                    <a:pos x="23" y="8"/>
                  </a:cxn>
                  <a:cxn ang="0">
                    <a:pos x="54" y="8"/>
                  </a:cxn>
                  <a:cxn ang="0">
                    <a:pos x="58" y="28"/>
                  </a:cxn>
                  <a:cxn ang="0">
                    <a:pos x="38" y="23"/>
                  </a:cxn>
                  <a:cxn ang="0">
                    <a:pos x="19" y="28"/>
                  </a:cxn>
                  <a:cxn ang="0">
                    <a:pos x="23" y="8"/>
                  </a:cxn>
                  <a:cxn ang="0">
                    <a:pos x="53" y="115"/>
                  </a:cxn>
                  <a:cxn ang="0">
                    <a:pos x="23" y="115"/>
                  </a:cxn>
                  <a:cxn ang="0">
                    <a:pos x="19" y="95"/>
                  </a:cxn>
                  <a:cxn ang="0">
                    <a:pos x="38" y="100"/>
                  </a:cxn>
                  <a:cxn ang="0">
                    <a:pos x="57" y="95"/>
                  </a:cxn>
                  <a:cxn ang="0">
                    <a:pos x="53" y="115"/>
                  </a:cxn>
                  <a:cxn ang="0">
                    <a:pos x="38" y="92"/>
                  </a:cxn>
                  <a:cxn ang="0">
                    <a:pos x="7" y="61"/>
                  </a:cxn>
                  <a:cxn ang="0">
                    <a:pos x="38" y="31"/>
                  </a:cxn>
                  <a:cxn ang="0">
                    <a:pos x="69" y="61"/>
                  </a:cxn>
                  <a:cxn ang="0">
                    <a:pos x="38" y="92"/>
                  </a:cxn>
                  <a:cxn ang="0">
                    <a:pos x="38" y="92"/>
                  </a:cxn>
                  <a:cxn ang="0">
                    <a:pos x="38" y="92"/>
                  </a:cxn>
                </a:cxnLst>
                <a:rect l="0" t="0" r="r" b="b"/>
                <a:pathLst>
                  <a:path w="84" h="123">
                    <a:moveTo>
                      <a:pt x="76" y="54"/>
                    </a:moveTo>
                    <a:cubicBezTo>
                      <a:pt x="76" y="54"/>
                      <a:pt x="76" y="54"/>
                      <a:pt x="76" y="54"/>
                    </a:cubicBezTo>
                    <a:cubicBezTo>
                      <a:pt x="74" y="47"/>
                      <a:pt x="71" y="41"/>
                      <a:pt x="67" y="3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3"/>
                      <a:pt x="57" y="0"/>
                      <a:pt x="5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9" y="0"/>
                      <a:pt x="16" y="3"/>
                      <a:pt x="15" y="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4" y="42"/>
                      <a:pt x="0" y="51"/>
                      <a:pt x="0" y="61"/>
                    </a:cubicBezTo>
                    <a:cubicBezTo>
                      <a:pt x="0" y="71"/>
                      <a:pt x="3" y="80"/>
                      <a:pt x="10" y="8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6" y="120"/>
                      <a:pt x="19" y="123"/>
                      <a:pt x="23" y="123"/>
                    </a:cubicBezTo>
                    <a:cubicBezTo>
                      <a:pt x="53" y="123"/>
                      <a:pt x="53" y="123"/>
                      <a:pt x="53" y="123"/>
                    </a:cubicBezTo>
                    <a:cubicBezTo>
                      <a:pt x="57" y="123"/>
                      <a:pt x="60" y="120"/>
                      <a:pt x="61" y="11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71" y="82"/>
                      <a:pt x="74" y="76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81" y="69"/>
                      <a:pt x="84" y="66"/>
                      <a:pt x="84" y="61"/>
                    </a:cubicBezTo>
                    <a:cubicBezTo>
                      <a:pt x="84" y="57"/>
                      <a:pt x="81" y="54"/>
                      <a:pt x="76" y="54"/>
                    </a:cubicBezTo>
                    <a:close/>
                    <a:moveTo>
                      <a:pt x="23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2" y="25"/>
                      <a:pt x="45" y="23"/>
                      <a:pt x="38" y="23"/>
                    </a:cubicBezTo>
                    <a:cubicBezTo>
                      <a:pt x="31" y="23"/>
                      <a:pt x="25" y="25"/>
                      <a:pt x="19" y="28"/>
                    </a:cubicBezTo>
                    <a:lnTo>
                      <a:pt x="23" y="8"/>
                    </a:lnTo>
                    <a:close/>
                    <a:moveTo>
                      <a:pt x="53" y="115"/>
                    </a:move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24" y="98"/>
                      <a:pt x="31" y="100"/>
                      <a:pt x="38" y="100"/>
                    </a:cubicBezTo>
                    <a:cubicBezTo>
                      <a:pt x="45" y="100"/>
                      <a:pt x="51" y="98"/>
                      <a:pt x="57" y="95"/>
                    </a:cubicBezTo>
                    <a:lnTo>
                      <a:pt x="53" y="115"/>
                    </a:lnTo>
                    <a:close/>
                    <a:moveTo>
                      <a:pt x="38" y="92"/>
                    </a:moveTo>
                    <a:cubicBezTo>
                      <a:pt x="21" y="92"/>
                      <a:pt x="7" y="78"/>
                      <a:pt x="7" y="61"/>
                    </a:cubicBezTo>
                    <a:cubicBezTo>
                      <a:pt x="7" y="45"/>
                      <a:pt x="21" y="31"/>
                      <a:pt x="38" y="31"/>
                    </a:cubicBezTo>
                    <a:cubicBezTo>
                      <a:pt x="55" y="31"/>
                      <a:pt x="69" y="45"/>
                      <a:pt x="69" y="61"/>
                    </a:cubicBezTo>
                    <a:cubicBezTo>
                      <a:pt x="69" y="78"/>
                      <a:pt x="55" y="92"/>
                      <a:pt x="38" y="92"/>
                    </a:cubicBezTo>
                    <a:close/>
                    <a:moveTo>
                      <a:pt x="38" y="92"/>
                    </a:moveTo>
                    <a:cubicBezTo>
                      <a:pt x="38" y="92"/>
                      <a:pt x="38" y="92"/>
                      <a:pt x="38" y="9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15"/>
              <p:cNvSpPr>
                <a:spLocks/>
              </p:cNvSpPr>
              <p:nvPr/>
            </p:nvSpPr>
            <p:spPr bwMode="auto">
              <a:xfrm>
                <a:off x="5013325" y="1335088"/>
                <a:ext cx="68263" cy="6667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1" y="0"/>
                  </a:cxn>
                  <a:cxn ang="0">
                    <a:pos x="1" y="17"/>
                  </a:cxn>
                  <a:cxn ang="0">
                    <a:pos x="0" y="20"/>
                  </a:cxn>
                  <a:cxn ang="0">
                    <a:pos x="1" y="22"/>
                  </a:cxn>
                  <a:cxn ang="0">
                    <a:pos x="4" y="23"/>
                  </a:cxn>
                  <a:cxn ang="0">
                    <a:pos x="7" y="22"/>
                  </a:cxn>
                  <a:cxn ang="0">
                    <a:pos x="14" y="14"/>
                  </a:cxn>
                  <a:cxn ang="0">
                    <a:pos x="23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3">
                    <a:moveTo>
                      <a:pt x="23" y="0"/>
                    </a:moveTo>
                    <a:cubicBezTo>
                      <a:pt x="22" y="0"/>
                      <a:pt x="22" y="0"/>
                      <a:pt x="21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0" y="18"/>
                      <a:pt x="0" y="20"/>
                    </a:cubicBezTo>
                    <a:cubicBezTo>
                      <a:pt x="0" y="21"/>
                      <a:pt x="0" y="21"/>
                      <a:pt x="1" y="22"/>
                    </a:cubicBezTo>
                    <a:cubicBezTo>
                      <a:pt x="2" y="23"/>
                      <a:pt x="3" y="23"/>
                      <a:pt x="4" y="23"/>
                    </a:cubicBezTo>
                    <a:cubicBezTo>
                      <a:pt x="5" y="23"/>
                      <a:pt x="6" y="23"/>
                      <a:pt x="7" y="22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Freeform: Shape 116"/>
            <p:cNvSpPr>
              <a:spLocks/>
            </p:cNvSpPr>
            <p:nvPr/>
          </p:nvSpPr>
          <p:spPr bwMode="auto">
            <a:xfrm>
              <a:off x="3986815" y="1685256"/>
              <a:ext cx="189096" cy="137450"/>
            </a:xfrm>
            <a:custGeom>
              <a:avLst/>
              <a:gdLst/>
              <a:ahLst/>
              <a:cxnLst>
                <a:cxn ang="0">
                  <a:pos x="100" y="32"/>
                </a:cxn>
                <a:cxn ang="0">
                  <a:pos x="65" y="0"/>
                </a:cxn>
                <a:cxn ang="0">
                  <a:pos x="34" y="20"/>
                </a:cxn>
                <a:cxn ang="0">
                  <a:pos x="29" y="20"/>
                </a:cxn>
                <a:cxn ang="0">
                  <a:pos x="12" y="37"/>
                </a:cxn>
                <a:cxn ang="0">
                  <a:pos x="13" y="42"/>
                </a:cxn>
                <a:cxn ang="0">
                  <a:pos x="0" y="64"/>
                </a:cxn>
                <a:cxn ang="0">
                  <a:pos x="25" y="89"/>
                </a:cxn>
                <a:cxn ang="0">
                  <a:pos x="94" y="89"/>
                </a:cxn>
                <a:cxn ang="0">
                  <a:pos x="123" y="60"/>
                </a:cxn>
                <a:cxn ang="0">
                  <a:pos x="100" y="32"/>
                </a:cxn>
                <a:cxn ang="0">
                  <a:pos x="94" y="81"/>
                </a:cxn>
                <a:cxn ang="0">
                  <a:pos x="94" y="81"/>
                </a:cxn>
                <a:cxn ang="0">
                  <a:pos x="25" y="81"/>
                </a:cxn>
                <a:cxn ang="0">
                  <a:pos x="8" y="64"/>
                </a:cxn>
                <a:cxn ang="0">
                  <a:pos x="16" y="49"/>
                </a:cxn>
                <a:cxn ang="0">
                  <a:pos x="20" y="40"/>
                </a:cxn>
                <a:cxn ang="0">
                  <a:pos x="19" y="37"/>
                </a:cxn>
                <a:cxn ang="0">
                  <a:pos x="29" y="27"/>
                </a:cxn>
                <a:cxn ang="0">
                  <a:pos x="34" y="28"/>
                </a:cxn>
                <a:cxn ang="0">
                  <a:pos x="41" y="24"/>
                </a:cxn>
                <a:cxn ang="0">
                  <a:pos x="65" y="8"/>
                </a:cxn>
                <a:cxn ang="0">
                  <a:pos x="92" y="32"/>
                </a:cxn>
                <a:cxn ang="0">
                  <a:pos x="98" y="39"/>
                </a:cxn>
                <a:cxn ang="0">
                  <a:pos x="115" y="60"/>
                </a:cxn>
                <a:cxn ang="0">
                  <a:pos x="94" y="81"/>
                </a:cxn>
                <a:cxn ang="0">
                  <a:pos x="94" y="81"/>
                </a:cxn>
                <a:cxn ang="0">
                  <a:pos x="94" y="81"/>
                </a:cxn>
              </a:cxnLst>
              <a:rect l="0" t="0" r="r" b="b"/>
              <a:pathLst>
                <a:path w="123" h="89">
                  <a:moveTo>
                    <a:pt x="100" y="32"/>
                  </a:moveTo>
                  <a:cubicBezTo>
                    <a:pt x="98" y="14"/>
                    <a:pt x="83" y="0"/>
                    <a:pt x="65" y="0"/>
                  </a:cubicBezTo>
                  <a:cubicBezTo>
                    <a:pt x="51" y="0"/>
                    <a:pt x="40" y="9"/>
                    <a:pt x="34" y="20"/>
                  </a:cubicBezTo>
                  <a:cubicBezTo>
                    <a:pt x="32" y="20"/>
                    <a:pt x="31" y="20"/>
                    <a:pt x="29" y="20"/>
                  </a:cubicBezTo>
                  <a:cubicBezTo>
                    <a:pt x="19" y="20"/>
                    <a:pt x="12" y="27"/>
                    <a:pt x="12" y="37"/>
                  </a:cubicBezTo>
                  <a:cubicBezTo>
                    <a:pt x="12" y="39"/>
                    <a:pt x="12" y="40"/>
                    <a:pt x="13" y="42"/>
                  </a:cubicBezTo>
                  <a:cubicBezTo>
                    <a:pt x="5" y="47"/>
                    <a:pt x="0" y="54"/>
                    <a:pt x="0" y="64"/>
                  </a:cubicBezTo>
                  <a:cubicBezTo>
                    <a:pt x="0" y="77"/>
                    <a:pt x="11" y="89"/>
                    <a:pt x="25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110" y="89"/>
                    <a:pt x="123" y="76"/>
                    <a:pt x="123" y="60"/>
                  </a:cubicBezTo>
                  <a:cubicBezTo>
                    <a:pt x="123" y="46"/>
                    <a:pt x="113" y="34"/>
                    <a:pt x="100" y="32"/>
                  </a:cubicBezTo>
                  <a:close/>
                  <a:moveTo>
                    <a:pt x="94" y="81"/>
                  </a:moveTo>
                  <a:cubicBezTo>
                    <a:pt x="94" y="81"/>
                    <a:pt x="94" y="81"/>
                    <a:pt x="94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16" y="81"/>
                    <a:pt x="8" y="73"/>
                    <a:pt x="8" y="64"/>
                  </a:cubicBezTo>
                  <a:cubicBezTo>
                    <a:pt x="8" y="58"/>
                    <a:pt x="11" y="52"/>
                    <a:pt x="16" y="49"/>
                  </a:cubicBezTo>
                  <a:cubicBezTo>
                    <a:pt x="22" y="46"/>
                    <a:pt x="22" y="45"/>
                    <a:pt x="20" y="40"/>
                  </a:cubicBezTo>
                  <a:cubicBezTo>
                    <a:pt x="20" y="39"/>
                    <a:pt x="19" y="38"/>
                    <a:pt x="19" y="37"/>
                  </a:cubicBezTo>
                  <a:cubicBezTo>
                    <a:pt x="19" y="32"/>
                    <a:pt x="24" y="27"/>
                    <a:pt x="29" y="27"/>
                  </a:cubicBezTo>
                  <a:cubicBezTo>
                    <a:pt x="29" y="27"/>
                    <a:pt x="31" y="27"/>
                    <a:pt x="34" y="28"/>
                  </a:cubicBezTo>
                  <a:cubicBezTo>
                    <a:pt x="39" y="30"/>
                    <a:pt x="39" y="28"/>
                    <a:pt x="41" y="24"/>
                  </a:cubicBezTo>
                  <a:cubicBezTo>
                    <a:pt x="46" y="14"/>
                    <a:pt x="55" y="8"/>
                    <a:pt x="65" y="8"/>
                  </a:cubicBezTo>
                  <a:cubicBezTo>
                    <a:pt x="79" y="8"/>
                    <a:pt x="91" y="18"/>
                    <a:pt x="92" y="32"/>
                  </a:cubicBezTo>
                  <a:cubicBezTo>
                    <a:pt x="92" y="38"/>
                    <a:pt x="92" y="38"/>
                    <a:pt x="98" y="39"/>
                  </a:cubicBezTo>
                  <a:cubicBezTo>
                    <a:pt x="108" y="41"/>
                    <a:pt x="115" y="50"/>
                    <a:pt x="115" y="60"/>
                  </a:cubicBezTo>
                  <a:cubicBezTo>
                    <a:pt x="115" y="71"/>
                    <a:pt x="106" y="81"/>
                    <a:pt x="94" y="81"/>
                  </a:cubicBezTo>
                  <a:close/>
                  <a:moveTo>
                    <a:pt x="94" y="81"/>
                  </a:moveTo>
                  <a:cubicBezTo>
                    <a:pt x="94" y="81"/>
                    <a:pt x="94" y="81"/>
                    <a:pt x="94" y="8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17"/>
            <p:cNvSpPr>
              <a:spLocks/>
            </p:cNvSpPr>
            <p:nvPr/>
          </p:nvSpPr>
          <p:spPr bwMode="auto">
            <a:xfrm>
              <a:off x="4308634" y="1957897"/>
              <a:ext cx="189096" cy="164106"/>
            </a:xfrm>
            <a:custGeom>
              <a:avLst/>
              <a:gdLst/>
              <a:ahLst/>
              <a:cxnLst>
                <a:cxn ang="0">
                  <a:pos x="123" y="100"/>
                </a:cxn>
                <a:cxn ang="0">
                  <a:pos x="115" y="107"/>
                </a:cxn>
                <a:cxn ang="0">
                  <a:pos x="107" y="100"/>
                </a:cxn>
                <a:cxn ang="0">
                  <a:pos x="115" y="84"/>
                </a:cxn>
                <a:cxn ang="0">
                  <a:pos x="123" y="100"/>
                </a:cxn>
                <a:cxn ang="0">
                  <a:pos x="111" y="42"/>
                </a:cxn>
                <a:cxn ang="0">
                  <a:pos x="111" y="77"/>
                </a:cxn>
                <a:cxn ang="0">
                  <a:pos x="115" y="80"/>
                </a:cxn>
                <a:cxn ang="0">
                  <a:pos x="119" y="77"/>
                </a:cxn>
                <a:cxn ang="0">
                  <a:pos x="119" y="42"/>
                </a:cxn>
                <a:cxn ang="0">
                  <a:pos x="115" y="38"/>
                </a:cxn>
                <a:cxn ang="0">
                  <a:pos x="111" y="42"/>
                </a:cxn>
                <a:cxn ang="0">
                  <a:pos x="114" y="34"/>
                </a:cxn>
                <a:cxn ang="0">
                  <a:pos x="104" y="36"/>
                </a:cxn>
                <a:cxn ang="0">
                  <a:pos x="104" y="69"/>
                </a:cxn>
                <a:cxn ang="0">
                  <a:pos x="61" y="88"/>
                </a:cxn>
                <a:cxn ang="0">
                  <a:pos x="19" y="69"/>
                </a:cxn>
                <a:cxn ang="0">
                  <a:pos x="19" y="36"/>
                </a:cxn>
                <a:cxn ang="0">
                  <a:pos x="9" y="34"/>
                </a:cxn>
                <a:cxn ang="0">
                  <a:pos x="0" y="23"/>
                </a:cxn>
                <a:cxn ang="0">
                  <a:pos x="9" y="12"/>
                </a:cxn>
                <a:cxn ang="0">
                  <a:pos x="59" y="0"/>
                </a:cxn>
                <a:cxn ang="0">
                  <a:pos x="61" y="0"/>
                </a:cxn>
                <a:cxn ang="0">
                  <a:pos x="64" y="0"/>
                </a:cxn>
                <a:cxn ang="0">
                  <a:pos x="114" y="12"/>
                </a:cxn>
                <a:cxn ang="0">
                  <a:pos x="123" y="23"/>
                </a:cxn>
                <a:cxn ang="0">
                  <a:pos x="114" y="34"/>
                </a:cxn>
                <a:cxn ang="0">
                  <a:pos x="96" y="38"/>
                </a:cxn>
                <a:cxn ang="0">
                  <a:pos x="64" y="46"/>
                </a:cxn>
                <a:cxn ang="0">
                  <a:pos x="61" y="46"/>
                </a:cxn>
                <a:cxn ang="0">
                  <a:pos x="59" y="46"/>
                </a:cxn>
                <a:cxn ang="0">
                  <a:pos x="27" y="38"/>
                </a:cxn>
                <a:cxn ang="0">
                  <a:pos x="27" y="69"/>
                </a:cxn>
                <a:cxn ang="0">
                  <a:pos x="61" y="80"/>
                </a:cxn>
                <a:cxn ang="0">
                  <a:pos x="96" y="69"/>
                </a:cxn>
                <a:cxn ang="0">
                  <a:pos x="96" y="38"/>
                </a:cxn>
                <a:cxn ang="0">
                  <a:pos x="112" y="27"/>
                </a:cxn>
                <a:cxn ang="0">
                  <a:pos x="115" y="23"/>
                </a:cxn>
                <a:cxn ang="0">
                  <a:pos x="112" y="19"/>
                </a:cxn>
                <a:cxn ang="0">
                  <a:pos x="62" y="8"/>
                </a:cxn>
                <a:cxn ang="0">
                  <a:pos x="61" y="7"/>
                </a:cxn>
                <a:cxn ang="0">
                  <a:pos x="61" y="8"/>
                </a:cxn>
                <a:cxn ang="0">
                  <a:pos x="11" y="19"/>
                </a:cxn>
                <a:cxn ang="0">
                  <a:pos x="8" y="23"/>
                </a:cxn>
                <a:cxn ang="0">
                  <a:pos x="11" y="27"/>
                </a:cxn>
                <a:cxn ang="0">
                  <a:pos x="61" y="38"/>
                </a:cxn>
                <a:cxn ang="0">
                  <a:pos x="61" y="38"/>
                </a:cxn>
                <a:cxn ang="0">
                  <a:pos x="62" y="38"/>
                </a:cxn>
                <a:cxn ang="0">
                  <a:pos x="112" y="27"/>
                </a:cxn>
                <a:cxn ang="0">
                  <a:pos x="112" y="27"/>
                </a:cxn>
                <a:cxn ang="0">
                  <a:pos x="112" y="27"/>
                </a:cxn>
              </a:cxnLst>
              <a:rect l="0" t="0" r="r" b="b"/>
              <a:pathLst>
                <a:path w="123" h="107">
                  <a:moveTo>
                    <a:pt x="123" y="100"/>
                  </a:moveTo>
                  <a:cubicBezTo>
                    <a:pt x="123" y="104"/>
                    <a:pt x="119" y="107"/>
                    <a:pt x="115" y="107"/>
                  </a:cubicBezTo>
                  <a:cubicBezTo>
                    <a:pt x="111" y="107"/>
                    <a:pt x="107" y="104"/>
                    <a:pt x="107" y="100"/>
                  </a:cubicBezTo>
                  <a:cubicBezTo>
                    <a:pt x="107" y="95"/>
                    <a:pt x="111" y="84"/>
                    <a:pt x="115" y="84"/>
                  </a:cubicBezTo>
                  <a:cubicBezTo>
                    <a:pt x="119" y="84"/>
                    <a:pt x="123" y="95"/>
                    <a:pt x="123" y="100"/>
                  </a:cubicBezTo>
                  <a:close/>
                  <a:moveTo>
                    <a:pt x="111" y="42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11" y="79"/>
                    <a:pt x="113" y="80"/>
                    <a:pt x="115" y="80"/>
                  </a:cubicBezTo>
                  <a:cubicBezTo>
                    <a:pt x="117" y="80"/>
                    <a:pt x="119" y="79"/>
                    <a:pt x="119" y="77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0"/>
                    <a:pt x="117" y="38"/>
                    <a:pt x="115" y="38"/>
                  </a:cubicBezTo>
                  <a:cubicBezTo>
                    <a:pt x="113" y="38"/>
                    <a:pt x="111" y="40"/>
                    <a:pt x="111" y="42"/>
                  </a:cubicBezTo>
                  <a:close/>
                  <a:moveTo>
                    <a:pt x="114" y="34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79"/>
                    <a:pt x="92" y="88"/>
                    <a:pt x="61" y="88"/>
                  </a:cubicBezTo>
                  <a:cubicBezTo>
                    <a:pt x="31" y="88"/>
                    <a:pt x="19" y="79"/>
                    <a:pt x="19" y="69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3"/>
                    <a:pt x="0" y="28"/>
                    <a:pt x="0" y="23"/>
                  </a:cubicBezTo>
                  <a:cubicBezTo>
                    <a:pt x="0" y="17"/>
                    <a:pt x="4" y="13"/>
                    <a:pt x="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9" y="13"/>
                    <a:pt x="123" y="17"/>
                    <a:pt x="123" y="23"/>
                  </a:cubicBezTo>
                  <a:cubicBezTo>
                    <a:pt x="123" y="28"/>
                    <a:pt x="119" y="33"/>
                    <a:pt x="114" y="34"/>
                  </a:cubicBezTo>
                  <a:close/>
                  <a:moveTo>
                    <a:pt x="96" y="38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63" y="46"/>
                    <a:pt x="62" y="46"/>
                    <a:pt x="61" y="46"/>
                  </a:cubicBezTo>
                  <a:cubicBezTo>
                    <a:pt x="61" y="46"/>
                    <a:pt x="60" y="46"/>
                    <a:pt x="59" y="46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3"/>
                    <a:pt x="38" y="80"/>
                    <a:pt x="61" y="80"/>
                  </a:cubicBezTo>
                  <a:cubicBezTo>
                    <a:pt x="84" y="80"/>
                    <a:pt x="96" y="73"/>
                    <a:pt x="96" y="69"/>
                  </a:cubicBezTo>
                  <a:lnTo>
                    <a:pt x="96" y="38"/>
                  </a:lnTo>
                  <a:close/>
                  <a:moveTo>
                    <a:pt x="112" y="27"/>
                  </a:moveTo>
                  <a:cubicBezTo>
                    <a:pt x="114" y="26"/>
                    <a:pt x="115" y="25"/>
                    <a:pt x="115" y="23"/>
                  </a:cubicBezTo>
                  <a:cubicBezTo>
                    <a:pt x="115" y="21"/>
                    <a:pt x="114" y="19"/>
                    <a:pt x="112" y="1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21"/>
                    <a:pt x="8" y="23"/>
                  </a:cubicBezTo>
                  <a:cubicBezTo>
                    <a:pt x="8" y="25"/>
                    <a:pt x="9" y="26"/>
                    <a:pt x="11" y="2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2" y="38"/>
                  </a:cubicBezTo>
                  <a:lnTo>
                    <a:pt x="112" y="27"/>
                  </a:lnTo>
                  <a:close/>
                  <a:moveTo>
                    <a:pt x="112" y="27"/>
                  </a:moveTo>
                  <a:cubicBezTo>
                    <a:pt x="112" y="27"/>
                    <a:pt x="112" y="27"/>
                    <a:pt x="112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18"/>
            <p:cNvSpPr>
              <a:spLocks/>
            </p:cNvSpPr>
            <p:nvPr/>
          </p:nvSpPr>
          <p:spPr bwMode="auto">
            <a:xfrm>
              <a:off x="4361992" y="2352003"/>
              <a:ext cx="176600" cy="175768"/>
            </a:xfrm>
            <a:custGeom>
              <a:avLst/>
              <a:gdLst/>
              <a:ahLst/>
              <a:cxnLst>
                <a:cxn ang="0">
                  <a:pos x="111" y="101"/>
                </a:cxn>
                <a:cxn ang="0">
                  <a:pos x="78" y="88"/>
                </a:cxn>
                <a:cxn ang="0">
                  <a:pos x="92" y="59"/>
                </a:cxn>
                <a:cxn ang="0">
                  <a:pos x="83" y="12"/>
                </a:cxn>
                <a:cxn ang="0">
                  <a:pos x="57" y="0"/>
                </a:cxn>
                <a:cxn ang="0">
                  <a:pos x="32" y="12"/>
                </a:cxn>
                <a:cxn ang="0">
                  <a:pos x="23" y="59"/>
                </a:cxn>
                <a:cxn ang="0">
                  <a:pos x="36" y="88"/>
                </a:cxn>
                <a:cxn ang="0">
                  <a:pos x="3" y="101"/>
                </a:cxn>
                <a:cxn ang="0">
                  <a:pos x="1" y="109"/>
                </a:cxn>
                <a:cxn ang="0">
                  <a:pos x="7" y="114"/>
                </a:cxn>
                <a:cxn ang="0">
                  <a:pos x="107" y="114"/>
                </a:cxn>
                <a:cxn ang="0">
                  <a:pos x="114" y="109"/>
                </a:cxn>
                <a:cxn ang="0">
                  <a:pos x="111" y="101"/>
                </a:cxn>
                <a:cxn ang="0">
                  <a:pos x="29" y="38"/>
                </a:cxn>
                <a:cxn ang="0">
                  <a:pos x="57" y="7"/>
                </a:cxn>
                <a:cxn ang="0">
                  <a:pos x="85" y="38"/>
                </a:cxn>
                <a:cxn ang="0">
                  <a:pos x="72" y="83"/>
                </a:cxn>
                <a:cxn ang="0">
                  <a:pos x="71" y="85"/>
                </a:cxn>
                <a:cxn ang="0">
                  <a:pos x="43" y="85"/>
                </a:cxn>
                <a:cxn ang="0">
                  <a:pos x="42" y="83"/>
                </a:cxn>
                <a:cxn ang="0">
                  <a:pos x="29" y="38"/>
                </a:cxn>
                <a:cxn ang="0">
                  <a:pos x="7" y="107"/>
                </a:cxn>
                <a:cxn ang="0">
                  <a:pos x="38" y="95"/>
                </a:cxn>
                <a:cxn ang="0">
                  <a:pos x="47" y="93"/>
                </a:cxn>
                <a:cxn ang="0">
                  <a:pos x="57" y="96"/>
                </a:cxn>
                <a:cxn ang="0">
                  <a:pos x="68" y="93"/>
                </a:cxn>
                <a:cxn ang="0">
                  <a:pos x="77" y="95"/>
                </a:cxn>
                <a:cxn ang="0">
                  <a:pos x="107" y="107"/>
                </a:cxn>
                <a:cxn ang="0">
                  <a:pos x="7" y="107"/>
                </a:cxn>
                <a:cxn ang="0">
                  <a:pos x="7" y="107"/>
                </a:cxn>
                <a:cxn ang="0">
                  <a:pos x="7" y="107"/>
                </a:cxn>
              </a:cxnLst>
              <a:rect l="0" t="0" r="r" b="b"/>
              <a:pathLst>
                <a:path w="115" h="114">
                  <a:moveTo>
                    <a:pt x="111" y="101"/>
                  </a:moveTo>
                  <a:cubicBezTo>
                    <a:pt x="110" y="101"/>
                    <a:pt x="97" y="92"/>
                    <a:pt x="78" y="88"/>
                  </a:cubicBezTo>
                  <a:cubicBezTo>
                    <a:pt x="85" y="79"/>
                    <a:pt x="90" y="67"/>
                    <a:pt x="92" y="59"/>
                  </a:cubicBezTo>
                  <a:cubicBezTo>
                    <a:pt x="94" y="48"/>
                    <a:pt x="93" y="26"/>
                    <a:pt x="83" y="12"/>
                  </a:cubicBezTo>
                  <a:cubicBezTo>
                    <a:pt x="76" y="4"/>
                    <a:pt x="68" y="0"/>
                    <a:pt x="57" y="0"/>
                  </a:cubicBezTo>
                  <a:cubicBezTo>
                    <a:pt x="47" y="0"/>
                    <a:pt x="38" y="4"/>
                    <a:pt x="32" y="12"/>
                  </a:cubicBezTo>
                  <a:cubicBezTo>
                    <a:pt x="21" y="26"/>
                    <a:pt x="20" y="48"/>
                    <a:pt x="23" y="59"/>
                  </a:cubicBezTo>
                  <a:cubicBezTo>
                    <a:pt x="25" y="67"/>
                    <a:pt x="29" y="79"/>
                    <a:pt x="36" y="88"/>
                  </a:cubicBezTo>
                  <a:cubicBezTo>
                    <a:pt x="17" y="92"/>
                    <a:pt x="4" y="101"/>
                    <a:pt x="3" y="101"/>
                  </a:cubicBezTo>
                  <a:cubicBezTo>
                    <a:pt x="1" y="103"/>
                    <a:pt x="0" y="106"/>
                    <a:pt x="1" y="109"/>
                  </a:cubicBezTo>
                  <a:cubicBezTo>
                    <a:pt x="1" y="112"/>
                    <a:pt x="4" y="114"/>
                    <a:pt x="7" y="114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10" y="114"/>
                    <a:pt x="113" y="112"/>
                    <a:pt x="114" y="109"/>
                  </a:cubicBezTo>
                  <a:cubicBezTo>
                    <a:pt x="115" y="106"/>
                    <a:pt x="114" y="103"/>
                    <a:pt x="111" y="101"/>
                  </a:cubicBezTo>
                  <a:close/>
                  <a:moveTo>
                    <a:pt x="29" y="38"/>
                  </a:moveTo>
                  <a:cubicBezTo>
                    <a:pt x="31" y="23"/>
                    <a:pt x="40" y="7"/>
                    <a:pt x="57" y="7"/>
                  </a:cubicBezTo>
                  <a:cubicBezTo>
                    <a:pt x="75" y="7"/>
                    <a:pt x="83" y="23"/>
                    <a:pt x="85" y="38"/>
                  </a:cubicBezTo>
                  <a:cubicBezTo>
                    <a:pt x="87" y="54"/>
                    <a:pt x="82" y="71"/>
                    <a:pt x="72" y="83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3" y="95"/>
                    <a:pt x="52" y="95"/>
                    <a:pt x="43" y="85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32" y="71"/>
                    <a:pt x="27" y="54"/>
                    <a:pt x="29" y="38"/>
                  </a:cubicBezTo>
                  <a:close/>
                  <a:moveTo>
                    <a:pt x="7" y="107"/>
                  </a:moveTo>
                  <a:cubicBezTo>
                    <a:pt x="8" y="107"/>
                    <a:pt x="20" y="99"/>
                    <a:pt x="38" y="95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50" y="95"/>
                    <a:pt x="53" y="96"/>
                    <a:pt x="57" y="96"/>
                  </a:cubicBezTo>
                  <a:cubicBezTo>
                    <a:pt x="61" y="96"/>
                    <a:pt x="65" y="95"/>
                    <a:pt x="68" y="93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94" y="99"/>
                    <a:pt x="107" y="106"/>
                    <a:pt x="107" y="107"/>
                  </a:cubicBezTo>
                  <a:lnTo>
                    <a:pt x="7" y="107"/>
                  </a:lnTo>
                  <a:close/>
                  <a:moveTo>
                    <a:pt x="7" y="107"/>
                  </a:moveTo>
                  <a:cubicBezTo>
                    <a:pt x="7" y="107"/>
                    <a:pt x="7" y="107"/>
                    <a:pt x="7" y="10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19"/>
            <p:cNvSpPr>
              <a:spLocks/>
            </p:cNvSpPr>
            <p:nvPr/>
          </p:nvSpPr>
          <p:spPr bwMode="auto">
            <a:xfrm>
              <a:off x="4099175" y="2700700"/>
              <a:ext cx="189928" cy="181598"/>
            </a:xfrm>
            <a:custGeom>
              <a:avLst/>
              <a:gdLst/>
              <a:ahLst/>
              <a:cxnLst>
                <a:cxn ang="0">
                  <a:pos x="122" y="44"/>
                </a:cxn>
                <a:cxn ang="0">
                  <a:pos x="115" y="38"/>
                </a:cxn>
                <a:cxn ang="0">
                  <a:pos x="83" y="33"/>
                </a:cxn>
                <a:cxn ang="0">
                  <a:pos x="70" y="5"/>
                </a:cxn>
                <a:cxn ang="0">
                  <a:pos x="62" y="0"/>
                </a:cxn>
                <a:cxn ang="0">
                  <a:pos x="54" y="5"/>
                </a:cxn>
                <a:cxn ang="0">
                  <a:pos x="40" y="33"/>
                </a:cxn>
                <a:cxn ang="0">
                  <a:pos x="8" y="38"/>
                </a:cxn>
                <a:cxn ang="0">
                  <a:pos x="1" y="44"/>
                </a:cxn>
                <a:cxn ang="0">
                  <a:pos x="3" y="53"/>
                </a:cxn>
                <a:cxn ang="0">
                  <a:pos x="26" y="76"/>
                </a:cxn>
                <a:cxn ang="0">
                  <a:pos x="21" y="108"/>
                </a:cxn>
                <a:cxn ang="0">
                  <a:pos x="24" y="117"/>
                </a:cxn>
                <a:cxn ang="0">
                  <a:pos x="29" y="118"/>
                </a:cxn>
                <a:cxn ang="0">
                  <a:pos x="34" y="117"/>
                </a:cxn>
                <a:cxn ang="0">
                  <a:pos x="62" y="102"/>
                </a:cxn>
                <a:cxn ang="0">
                  <a:pos x="89" y="117"/>
                </a:cxn>
                <a:cxn ang="0">
                  <a:pos x="94" y="118"/>
                </a:cxn>
                <a:cxn ang="0">
                  <a:pos x="99" y="117"/>
                </a:cxn>
                <a:cxn ang="0">
                  <a:pos x="102" y="108"/>
                </a:cxn>
                <a:cxn ang="0">
                  <a:pos x="97" y="76"/>
                </a:cxn>
                <a:cxn ang="0">
                  <a:pos x="120" y="53"/>
                </a:cxn>
                <a:cxn ang="0">
                  <a:pos x="122" y="44"/>
                </a:cxn>
                <a:cxn ang="0">
                  <a:pos x="91" y="70"/>
                </a:cxn>
                <a:cxn ang="0">
                  <a:pos x="88" y="77"/>
                </a:cxn>
                <a:cxn ang="0">
                  <a:pos x="94" y="110"/>
                </a:cxn>
                <a:cxn ang="0">
                  <a:pos x="66" y="95"/>
                </a:cxn>
                <a:cxn ang="0">
                  <a:pos x="62" y="94"/>
                </a:cxn>
                <a:cxn ang="0">
                  <a:pos x="57" y="95"/>
                </a:cxn>
                <a:cxn ang="0">
                  <a:pos x="29" y="110"/>
                </a:cxn>
                <a:cxn ang="0">
                  <a:pos x="35" y="77"/>
                </a:cxn>
                <a:cxn ang="0">
                  <a:pos x="32" y="70"/>
                </a:cxn>
                <a:cxn ang="0">
                  <a:pos x="9" y="47"/>
                </a:cxn>
                <a:cxn ang="0">
                  <a:pos x="41" y="42"/>
                </a:cxn>
                <a:cxn ang="0">
                  <a:pos x="48" y="37"/>
                </a:cxn>
                <a:cxn ang="0">
                  <a:pos x="62" y="8"/>
                </a:cxn>
                <a:cxn ang="0">
                  <a:pos x="75" y="37"/>
                </a:cxn>
                <a:cxn ang="0">
                  <a:pos x="82" y="42"/>
                </a:cxn>
                <a:cxn ang="0">
                  <a:pos x="114" y="47"/>
                </a:cxn>
                <a:cxn ang="0">
                  <a:pos x="91" y="70"/>
                </a:cxn>
                <a:cxn ang="0">
                  <a:pos x="91" y="70"/>
                </a:cxn>
                <a:cxn ang="0">
                  <a:pos x="91" y="70"/>
                </a:cxn>
              </a:cxnLst>
              <a:rect l="0" t="0" r="r" b="b"/>
              <a:pathLst>
                <a:path w="124" h="118">
                  <a:moveTo>
                    <a:pt x="122" y="44"/>
                  </a:moveTo>
                  <a:cubicBezTo>
                    <a:pt x="121" y="41"/>
                    <a:pt x="119" y="39"/>
                    <a:pt x="115" y="38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8" y="1"/>
                    <a:pt x="65" y="0"/>
                    <a:pt x="62" y="0"/>
                  </a:cubicBezTo>
                  <a:cubicBezTo>
                    <a:pt x="58" y="0"/>
                    <a:pt x="55" y="1"/>
                    <a:pt x="54" y="5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9"/>
                    <a:pt x="2" y="41"/>
                    <a:pt x="1" y="44"/>
                  </a:cubicBezTo>
                  <a:cubicBezTo>
                    <a:pt x="0" y="47"/>
                    <a:pt x="0" y="50"/>
                    <a:pt x="3" y="5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20" y="112"/>
                    <a:pt x="22" y="115"/>
                    <a:pt x="24" y="117"/>
                  </a:cubicBezTo>
                  <a:cubicBezTo>
                    <a:pt x="26" y="118"/>
                    <a:pt x="28" y="118"/>
                    <a:pt x="29" y="118"/>
                  </a:cubicBezTo>
                  <a:cubicBezTo>
                    <a:pt x="31" y="118"/>
                    <a:pt x="32" y="118"/>
                    <a:pt x="34" y="117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1" y="118"/>
                    <a:pt x="92" y="118"/>
                    <a:pt x="94" y="118"/>
                  </a:cubicBezTo>
                  <a:cubicBezTo>
                    <a:pt x="96" y="118"/>
                    <a:pt x="97" y="118"/>
                    <a:pt x="99" y="117"/>
                  </a:cubicBezTo>
                  <a:cubicBezTo>
                    <a:pt x="102" y="115"/>
                    <a:pt x="103" y="112"/>
                    <a:pt x="102" y="108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0"/>
                    <a:pt x="124" y="47"/>
                    <a:pt x="122" y="44"/>
                  </a:cubicBezTo>
                  <a:close/>
                  <a:moveTo>
                    <a:pt x="91" y="70"/>
                  </a:moveTo>
                  <a:cubicBezTo>
                    <a:pt x="89" y="72"/>
                    <a:pt x="88" y="75"/>
                    <a:pt x="88" y="77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5" y="94"/>
                    <a:pt x="63" y="94"/>
                    <a:pt x="62" y="94"/>
                  </a:cubicBezTo>
                  <a:cubicBezTo>
                    <a:pt x="60" y="94"/>
                    <a:pt x="59" y="94"/>
                    <a:pt x="57" y="95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5" y="75"/>
                    <a:pt x="34" y="72"/>
                    <a:pt x="32" y="7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4" y="41"/>
                    <a:pt x="46" y="40"/>
                    <a:pt x="48" y="3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7" y="40"/>
                    <a:pt x="79" y="41"/>
                    <a:pt x="82" y="42"/>
                  </a:cubicBezTo>
                  <a:cubicBezTo>
                    <a:pt x="114" y="47"/>
                    <a:pt x="114" y="47"/>
                    <a:pt x="114" y="47"/>
                  </a:cubicBezTo>
                  <a:lnTo>
                    <a:pt x="91" y="70"/>
                  </a:lnTo>
                  <a:close/>
                  <a:moveTo>
                    <a:pt x="91" y="70"/>
                  </a:moveTo>
                  <a:cubicBezTo>
                    <a:pt x="91" y="70"/>
                    <a:pt x="91" y="70"/>
                    <a:pt x="91" y="7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120"/>
            <p:cNvGrpSpPr/>
            <p:nvPr/>
          </p:nvGrpSpPr>
          <p:grpSpPr>
            <a:xfrm>
              <a:off x="3683532" y="2781458"/>
              <a:ext cx="189096" cy="164108"/>
              <a:chOff x="8783638" y="1235076"/>
              <a:chExt cx="360363" cy="312738"/>
            </a:xfrm>
            <a:solidFill>
              <a:schemeClr val="bg1"/>
            </a:solidFill>
          </p:grpSpPr>
          <p:sp>
            <p:nvSpPr>
              <p:cNvPr id="37" name="Freeform: Shape 121"/>
              <p:cNvSpPr>
                <a:spLocks/>
              </p:cNvSpPr>
              <p:nvPr/>
            </p:nvSpPr>
            <p:spPr bwMode="auto">
              <a:xfrm>
                <a:off x="8842375" y="1290638"/>
                <a:ext cx="128588" cy="8413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27"/>
                  </a:cxn>
                  <a:cxn ang="0">
                    <a:pos x="1" y="29"/>
                  </a:cxn>
                  <a:cxn ang="0">
                    <a:pos x="3" y="27"/>
                  </a:cxn>
                  <a:cxn ang="0">
                    <a:pos x="42" y="4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4" h="29">
                    <a:moveTo>
                      <a:pt x="42" y="0"/>
                    </a:moveTo>
                    <a:cubicBezTo>
                      <a:pt x="19" y="0"/>
                      <a:pt x="0" y="12"/>
                      <a:pt x="0" y="27"/>
                    </a:cubicBezTo>
                    <a:cubicBezTo>
                      <a:pt x="0" y="28"/>
                      <a:pt x="0" y="29"/>
                      <a:pt x="1" y="29"/>
                    </a:cubicBezTo>
                    <a:cubicBezTo>
                      <a:pt x="3" y="29"/>
                      <a:pt x="3" y="28"/>
                      <a:pt x="3" y="27"/>
                    </a:cubicBezTo>
                    <a:cubicBezTo>
                      <a:pt x="3" y="15"/>
                      <a:pt x="21" y="4"/>
                      <a:pt x="42" y="4"/>
                    </a:cubicBezTo>
                    <a:cubicBezTo>
                      <a:pt x="43" y="4"/>
                      <a:pt x="44" y="3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22"/>
              <p:cNvSpPr>
                <a:spLocks/>
              </p:cNvSpPr>
              <p:nvPr/>
            </p:nvSpPr>
            <p:spPr bwMode="auto">
              <a:xfrm>
                <a:off x="8783638" y="1235076"/>
                <a:ext cx="360363" cy="312738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0" y="46"/>
                  </a:cxn>
                  <a:cxn ang="0">
                    <a:pos x="27" y="84"/>
                  </a:cxn>
                  <a:cxn ang="0">
                    <a:pos x="27" y="84"/>
                  </a:cxn>
                  <a:cxn ang="0">
                    <a:pos x="20" y="102"/>
                  </a:cxn>
                  <a:cxn ang="0">
                    <a:pos x="20" y="104"/>
                  </a:cxn>
                  <a:cxn ang="0">
                    <a:pos x="23" y="107"/>
                  </a:cxn>
                  <a:cxn ang="0">
                    <a:pos x="24" y="107"/>
                  </a:cxn>
                  <a:cxn ang="0">
                    <a:pos x="50" y="91"/>
                  </a:cxn>
                  <a:cxn ang="0">
                    <a:pos x="62" y="92"/>
                  </a:cxn>
                  <a:cxn ang="0">
                    <a:pos x="123" y="46"/>
                  </a:cxn>
                  <a:cxn ang="0">
                    <a:pos x="62" y="0"/>
                  </a:cxn>
                  <a:cxn ang="0">
                    <a:pos x="62" y="84"/>
                  </a:cxn>
                  <a:cxn ang="0">
                    <a:pos x="51" y="83"/>
                  </a:cxn>
                  <a:cxn ang="0">
                    <a:pos x="50" y="83"/>
                  </a:cxn>
                  <a:cxn ang="0">
                    <a:pos x="44" y="86"/>
                  </a:cxn>
                  <a:cxn ang="0">
                    <a:pos x="32" y="96"/>
                  </a:cxn>
                  <a:cxn ang="0">
                    <a:pos x="35" y="85"/>
                  </a:cxn>
                  <a:cxn ang="0">
                    <a:pos x="35" y="84"/>
                  </a:cxn>
                  <a:cxn ang="0">
                    <a:pos x="31" y="77"/>
                  </a:cxn>
                  <a:cxn ang="0">
                    <a:pos x="8" y="46"/>
                  </a:cxn>
                  <a:cxn ang="0">
                    <a:pos x="62" y="7"/>
                  </a:cxn>
                  <a:cxn ang="0">
                    <a:pos x="115" y="46"/>
                  </a:cxn>
                  <a:cxn ang="0">
                    <a:pos x="62" y="84"/>
                  </a:cxn>
                  <a:cxn ang="0">
                    <a:pos x="62" y="84"/>
                  </a:cxn>
                  <a:cxn ang="0">
                    <a:pos x="62" y="84"/>
                  </a:cxn>
                </a:cxnLst>
                <a:rect l="0" t="0" r="r" b="b"/>
                <a:pathLst>
                  <a:path w="123" h="107">
                    <a:moveTo>
                      <a:pt x="62" y="0"/>
                    </a:moveTo>
                    <a:cubicBezTo>
                      <a:pt x="28" y="0"/>
                      <a:pt x="0" y="20"/>
                      <a:pt x="0" y="46"/>
                    </a:cubicBezTo>
                    <a:cubicBezTo>
                      <a:pt x="0" y="62"/>
                      <a:pt x="11" y="76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91"/>
                      <a:pt x="22" y="98"/>
                      <a:pt x="20" y="102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6"/>
                      <a:pt x="21" y="107"/>
                      <a:pt x="23" y="107"/>
                    </a:cubicBezTo>
                    <a:cubicBezTo>
                      <a:pt x="23" y="107"/>
                      <a:pt x="24" y="107"/>
                      <a:pt x="24" y="107"/>
                    </a:cubicBezTo>
                    <a:cubicBezTo>
                      <a:pt x="36" y="105"/>
                      <a:pt x="47" y="94"/>
                      <a:pt x="50" y="91"/>
                    </a:cubicBezTo>
                    <a:cubicBezTo>
                      <a:pt x="54" y="92"/>
                      <a:pt x="58" y="92"/>
                      <a:pt x="62" y="92"/>
                    </a:cubicBezTo>
                    <a:cubicBezTo>
                      <a:pt x="96" y="92"/>
                      <a:pt x="123" y="71"/>
                      <a:pt x="123" y="46"/>
                    </a:cubicBezTo>
                    <a:cubicBezTo>
                      <a:pt x="123" y="20"/>
                      <a:pt x="96" y="0"/>
                      <a:pt x="62" y="0"/>
                    </a:cubicBezTo>
                    <a:close/>
                    <a:moveTo>
                      <a:pt x="62" y="84"/>
                    </a:moveTo>
                    <a:cubicBezTo>
                      <a:pt x="58" y="84"/>
                      <a:pt x="55" y="84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48" y="83"/>
                      <a:pt x="45" y="84"/>
                      <a:pt x="44" y="86"/>
                    </a:cubicBezTo>
                    <a:cubicBezTo>
                      <a:pt x="42" y="88"/>
                      <a:pt x="38" y="93"/>
                      <a:pt x="32" y="96"/>
                    </a:cubicBezTo>
                    <a:cubicBezTo>
                      <a:pt x="34" y="92"/>
                      <a:pt x="35" y="89"/>
                      <a:pt x="35" y="85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1"/>
                      <a:pt x="33" y="78"/>
                      <a:pt x="31" y="77"/>
                    </a:cubicBezTo>
                    <a:cubicBezTo>
                      <a:pt x="17" y="70"/>
                      <a:pt x="8" y="58"/>
                      <a:pt x="8" y="46"/>
                    </a:cubicBezTo>
                    <a:cubicBezTo>
                      <a:pt x="8" y="25"/>
                      <a:pt x="32" y="7"/>
                      <a:pt x="62" y="7"/>
                    </a:cubicBezTo>
                    <a:cubicBezTo>
                      <a:pt x="91" y="7"/>
                      <a:pt x="115" y="25"/>
                      <a:pt x="115" y="46"/>
                    </a:cubicBezTo>
                    <a:cubicBezTo>
                      <a:pt x="115" y="67"/>
                      <a:pt x="91" y="84"/>
                      <a:pt x="62" y="84"/>
                    </a:cubicBezTo>
                    <a:close/>
                    <a:moveTo>
                      <a:pt x="62" y="84"/>
                    </a:moveTo>
                    <a:cubicBezTo>
                      <a:pt x="62" y="84"/>
                      <a:pt x="62" y="84"/>
                      <a:pt x="62" y="8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123"/>
            <p:cNvGrpSpPr/>
            <p:nvPr/>
          </p:nvGrpSpPr>
          <p:grpSpPr>
            <a:xfrm>
              <a:off x="3373614" y="2508384"/>
              <a:ext cx="186596" cy="189096"/>
              <a:chOff x="3036888" y="1211263"/>
              <a:chExt cx="355600" cy="360363"/>
            </a:xfrm>
            <a:solidFill>
              <a:schemeClr val="bg1"/>
            </a:solidFill>
          </p:grpSpPr>
          <p:sp>
            <p:nvSpPr>
              <p:cNvPr id="24" name="Freeform: Shape 124"/>
              <p:cNvSpPr>
                <a:spLocks/>
              </p:cNvSpPr>
              <p:nvPr/>
            </p:nvSpPr>
            <p:spPr bwMode="auto">
              <a:xfrm>
                <a:off x="3036888" y="1211263"/>
                <a:ext cx="355600" cy="360363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27" y="0"/>
                  </a:cxn>
                  <a:cxn ang="0">
                    <a:pos x="15" y="12"/>
                  </a:cxn>
                  <a:cxn ang="0">
                    <a:pos x="15" y="19"/>
                  </a:cxn>
                  <a:cxn ang="0">
                    <a:pos x="11" y="19"/>
                  </a:cxn>
                  <a:cxn ang="0">
                    <a:pos x="0" y="31"/>
                  </a:cxn>
                  <a:cxn ang="0">
                    <a:pos x="0" y="107"/>
                  </a:cxn>
                  <a:cxn ang="0">
                    <a:pos x="15" y="123"/>
                  </a:cxn>
                  <a:cxn ang="0">
                    <a:pos x="107" y="123"/>
                  </a:cxn>
                  <a:cxn ang="0">
                    <a:pos x="122" y="107"/>
                  </a:cxn>
                  <a:cxn ang="0">
                    <a:pos x="122" y="12"/>
                  </a:cxn>
                  <a:cxn ang="0">
                    <a:pos x="111" y="0"/>
                  </a:cxn>
                  <a:cxn ang="0">
                    <a:pos x="115" y="107"/>
                  </a:cxn>
                  <a:cxn ang="0">
                    <a:pos x="107" y="115"/>
                  </a:cxn>
                  <a:cxn ang="0">
                    <a:pos x="15" y="115"/>
                  </a:cxn>
                  <a:cxn ang="0">
                    <a:pos x="7" y="107"/>
                  </a:cxn>
                  <a:cxn ang="0">
                    <a:pos x="7" y="31"/>
                  </a:cxn>
                  <a:cxn ang="0">
                    <a:pos x="11" y="27"/>
                  </a:cxn>
                  <a:cxn ang="0">
                    <a:pos x="15" y="27"/>
                  </a:cxn>
                  <a:cxn ang="0">
                    <a:pos x="15" y="104"/>
                  </a:cxn>
                  <a:cxn ang="0">
                    <a:pos x="19" y="107"/>
                  </a:cxn>
                  <a:cxn ang="0">
                    <a:pos x="23" y="104"/>
                  </a:cxn>
                  <a:cxn ang="0">
                    <a:pos x="23" y="12"/>
                  </a:cxn>
                  <a:cxn ang="0">
                    <a:pos x="27" y="8"/>
                  </a:cxn>
                  <a:cxn ang="0">
                    <a:pos x="111" y="8"/>
                  </a:cxn>
                  <a:cxn ang="0">
                    <a:pos x="115" y="12"/>
                  </a:cxn>
                  <a:cxn ang="0">
                    <a:pos x="115" y="107"/>
                  </a:cxn>
                  <a:cxn ang="0">
                    <a:pos x="115" y="107"/>
                  </a:cxn>
                  <a:cxn ang="0">
                    <a:pos x="115" y="107"/>
                  </a:cxn>
                </a:cxnLst>
                <a:rect l="0" t="0" r="r" b="b"/>
                <a:pathLst>
                  <a:path w="122" h="123">
                    <a:moveTo>
                      <a:pt x="111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0" y="0"/>
                      <a:pt x="15" y="5"/>
                      <a:pt x="15" y="1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5" y="19"/>
                      <a:pt x="0" y="24"/>
                      <a:pt x="0" y="3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6"/>
                      <a:pt x="7" y="123"/>
                      <a:pt x="15" y="123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16" y="123"/>
                      <a:pt x="122" y="116"/>
                      <a:pt x="122" y="107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2" y="5"/>
                      <a:pt x="117" y="0"/>
                      <a:pt x="111" y="0"/>
                    </a:cubicBezTo>
                    <a:close/>
                    <a:moveTo>
                      <a:pt x="115" y="107"/>
                    </a:moveTo>
                    <a:cubicBezTo>
                      <a:pt x="115" y="112"/>
                      <a:pt x="111" y="115"/>
                      <a:pt x="107" y="115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11" y="115"/>
                      <a:pt x="7" y="112"/>
                      <a:pt x="7" y="107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29"/>
                      <a:pt x="9" y="27"/>
                      <a:pt x="11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6"/>
                      <a:pt x="17" y="107"/>
                      <a:pt x="19" y="107"/>
                    </a:cubicBezTo>
                    <a:cubicBezTo>
                      <a:pt x="21" y="107"/>
                      <a:pt x="23" y="106"/>
                      <a:pt x="23" y="104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9"/>
                      <a:pt x="24" y="8"/>
                      <a:pt x="27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3" y="8"/>
                      <a:pt x="115" y="9"/>
                      <a:pt x="115" y="12"/>
                    </a:cubicBezTo>
                    <a:lnTo>
                      <a:pt x="115" y="107"/>
                    </a:lnTo>
                    <a:close/>
                    <a:moveTo>
                      <a:pt x="115" y="107"/>
                    </a:moveTo>
                    <a:cubicBezTo>
                      <a:pt x="115" y="107"/>
                      <a:pt x="115" y="107"/>
                      <a:pt x="115" y="10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25"/>
              <p:cNvSpPr>
                <a:spLocks/>
              </p:cNvSpPr>
              <p:nvPr/>
            </p:nvSpPr>
            <p:spPr bwMode="auto">
              <a:xfrm>
                <a:off x="3249613" y="1346201"/>
                <a:ext cx="100013" cy="111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34" h="4">
                    <a:moveTo>
                      <a:pt x="1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26"/>
              <p:cNvSpPr>
                <a:spLocks/>
              </p:cNvSpPr>
              <p:nvPr/>
            </p:nvSpPr>
            <p:spPr bwMode="auto">
              <a:xfrm>
                <a:off x="3249613" y="1314451"/>
                <a:ext cx="100013" cy="7938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32" y="3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</a:cxnLst>
                <a:rect l="0" t="0" r="r" b="b"/>
                <a:pathLst>
                  <a:path w="34" h="3">
                    <a:moveTo>
                      <a:pt x="1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3" y="3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27"/>
              <p:cNvSpPr>
                <a:spLocks/>
              </p:cNvSpPr>
              <p:nvPr/>
            </p:nvSpPr>
            <p:spPr bwMode="auto">
              <a:xfrm>
                <a:off x="3249613" y="1277938"/>
                <a:ext cx="100013" cy="12700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34" h="4">
                    <a:moveTo>
                      <a:pt x="1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28"/>
              <p:cNvSpPr>
                <a:spLocks/>
              </p:cNvSpPr>
              <p:nvPr/>
            </p:nvSpPr>
            <p:spPr bwMode="auto">
              <a:xfrm>
                <a:off x="3124200" y="1516063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29"/>
              <p:cNvSpPr>
                <a:spLocks/>
              </p:cNvSpPr>
              <p:nvPr/>
            </p:nvSpPr>
            <p:spPr bwMode="auto">
              <a:xfrm>
                <a:off x="3124200" y="1481138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30"/>
              <p:cNvSpPr>
                <a:spLocks/>
              </p:cNvSpPr>
              <p:nvPr/>
            </p:nvSpPr>
            <p:spPr bwMode="auto">
              <a:xfrm>
                <a:off x="3124200" y="1449388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31"/>
              <p:cNvSpPr>
                <a:spLocks/>
              </p:cNvSpPr>
              <p:nvPr/>
            </p:nvSpPr>
            <p:spPr bwMode="auto">
              <a:xfrm>
                <a:off x="3249613" y="1516063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32"/>
              <p:cNvSpPr>
                <a:spLocks/>
              </p:cNvSpPr>
              <p:nvPr/>
            </p:nvSpPr>
            <p:spPr bwMode="auto">
              <a:xfrm>
                <a:off x="3249613" y="1481138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33"/>
              <p:cNvSpPr>
                <a:spLocks/>
              </p:cNvSpPr>
              <p:nvPr/>
            </p:nvSpPr>
            <p:spPr bwMode="auto">
              <a:xfrm>
                <a:off x="3249613" y="1449388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34"/>
              <p:cNvSpPr>
                <a:spLocks/>
              </p:cNvSpPr>
              <p:nvPr/>
            </p:nvSpPr>
            <p:spPr bwMode="auto">
              <a:xfrm>
                <a:off x="3124200" y="1381126"/>
                <a:ext cx="225425" cy="1270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5" y="4"/>
                  </a:cxn>
                  <a:cxn ang="0">
                    <a:pos x="77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7" h="4">
                    <a:moveTo>
                      <a:pt x="7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6" y="4"/>
                      <a:pt x="77" y="3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75" y="0"/>
                    </a:move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35"/>
              <p:cNvSpPr>
                <a:spLocks/>
              </p:cNvSpPr>
              <p:nvPr/>
            </p:nvSpPr>
            <p:spPr bwMode="auto">
              <a:xfrm>
                <a:off x="3124200" y="1412876"/>
                <a:ext cx="225425" cy="1270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5" y="4"/>
                  </a:cxn>
                  <a:cxn ang="0">
                    <a:pos x="77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7" h="4">
                    <a:moveTo>
                      <a:pt x="7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6" y="4"/>
                      <a:pt x="77" y="3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75" y="0"/>
                    </a:move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36"/>
              <p:cNvSpPr>
                <a:spLocks/>
              </p:cNvSpPr>
              <p:nvPr/>
            </p:nvSpPr>
            <p:spPr bwMode="auto">
              <a:xfrm>
                <a:off x="3124200" y="1255713"/>
                <a:ext cx="101600" cy="101600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31" y="35"/>
                  </a:cxn>
                  <a:cxn ang="0">
                    <a:pos x="35" y="31"/>
                  </a:cxn>
                  <a:cxn ang="0">
                    <a:pos x="35" y="4"/>
                  </a:cxn>
                  <a:cxn ang="0">
                    <a:pos x="3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31"/>
                  </a:cxn>
                  <a:cxn ang="0">
                    <a:pos x="4" y="35"/>
                  </a:cxn>
                  <a:cxn ang="0">
                    <a:pos x="8" y="8"/>
                  </a:cxn>
                  <a:cxn ang="0">
                    <a:pos x="27" y="8"/>
                  </a:cxn>
                  <a:cxn ang="0">
                    <a:pos x="27" y="27"/>
                  </a:cxn>
                  <a:cxn ang="0">
                    <a:pos x="8" y="27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35" h="35">
                    <a:moveTo>
                      <a:pt x="4" y="35"/>
                    </a:moveTo>
                    <a:cubicBezTo>
                      <a:pt x="31" y="35"/>
                      <a:pt x="31" y="35"/>
                      <a:pt x="31" y="35"/>
                    </a:cubicBezTo>
                    <a:cubicBezTo>
                      <a:pt x="33" y="35"/>
                      <a:pt x="35" y="33"/>
                      <a:pt x="35" y="31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lose/>
                    <a:moveTo>
                      <a:pt x="8" y="8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8" y="27"/>
                      <a:pt x="8" y="27"/>
                      <a:pt x="8" y="27"/>
                    </a:cubicBezTo>
                    <a:lnTo>
                      <a:pt x="8" y="8"/>
                    </a:lnTo>
                    <a:close/>
                    <a:moveTo>
                      <a:pt x="8" y="8"/>
                    </a:moveTo>
                    <a:cubicBezTo>
                      <a:pt x="8" y="8"/>
                      <a:pt x="8" y="8"/>
                      <a:pt x="8" y="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3" name="Freeform: Shape 40"/>
          <p:cNvSpPr/>
          <p:nvPr/>
        </p:nvSpPr>
        <p:spPr>
          <a:xfrm>
            <a:off x="4082197" y="2696995"/>
            <a:ext cx="971720" cy="1919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33" extrusionOk="0">
                <a:moveTo>
                  <a:pt x="18888" y="1342"/>
                </a:moveTo>
                <a:cubicBezTo>
                  <a:pt x="17357" y="2323"/>
                  <a:pt x="15980" y="3551"/>
                  <a:pt x="15190" y="5053"/>
                </a:cubicBezTo>
                <a:cubicBezTo>
                  <a:pt x="15190" y="5053"/>
                  <a:pt x="11881" y="1601"/>
                  <a:pt x="3746" y="0"/>
                </a:cubicBezTo>
                <a:cubicBezTo>
                  <a:pt x="4160" y="206"/>
                  <a:pt x="4539" y="435"/>
                  <a:pt x="4861" y="691"/>
                </a:cubicBezTo>
                <a:cubicBezTo>
                  <a:pt x="5120" y="897"/>
                  <a:pt x="5323" y="1114"/>
                  <a:pt x="5495" y="1334"/>
                </a:cubicBezTo>
                <a:cubicBezTo>
                  <a:pt x="7893" y="2663"/>
                  <a:pt x="10167" y="4819"/>
                  <a:pt x="9604" y="8114"/>
                </a:cubicBezTo>
                <a:cubicBezTo>
                  <a:pt x="9604" y="8114"/>
                  <a:pt x="6838" y="6371"/>
                  <a:pt x="0" y="7292"/>
                </a:cubicBezTo>
                <a:cubicBezTo>
                  <a:pt x="0" y="7292"/>
                  <a:pt x="15106" y="7260"/>
                  <a:pt x="7500" y="20907"/>
                </a:cubicBezTo>
                <a:cubicBezTo>
                  <a:pt x="7500" y="20907"/>
                  <a:pt x="13473" y="21600"/>
                  <a:pt x="19030" y="20967"/>
                </a:cubicBezTo>
                <a:cubicBezTo>
                  <a:pt x="19030" y="20967"/>
                  <a:pt x="12279" y="8657"/>
                  <a:pt x="21600" y="1065"/>
                </a:cubicBezTo>
                <a:cubicBezTo>
                  <a:pt x="20647" y="1227"/>
                  <a:pt x="19694" y="1307"/>
                  <a:pt x="18888" y="13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5" name="Group 170"/>
          <p:cNvGrpSpPr/>
          <p:nvPr/>
        </p:nvGrpSpPr>
        <p:grpSpPr>
          <a:xfrm>
            <a:off x="6202176" y="1889964"/>
            <a:ext cx="2330264" cy="1145860"/>
            <a:chOff x="1197898" y="2503545"/>
            <a:chExt cx="2419398" cy="1527814"/>
          </a:xfrm>
        </p:grpSpPr>
        <p:sp>
          <p:nvSpPr>
            <p:cNvPr id="9" name="TextBox 172"/>
            <p:cNvSpPr txBox="1"/>
            <p:nvPr/>
          </p:nvSpPr>
          <p:spPr>
            <a:xfrm>
              <a:off x="1197898" y="2503545"/>
              <a:ext cx="1970824" cy="388225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Autofit/>
            </a:bodyPr>
            <a:lstStyle/>
            <a:p>
              <a:pPr algn="r"/>
              <a:r>
                <a:rPr lang="zh-CN" altLang="en-US" sz="2400" b="1" dirty="0" smtClean="0">
                  <a:solidFill>
                    <a:schemeClr val="accent2"/>
                  </a:solidFill>
                </a:rPr>
                <a:t>推销、促销</a:t>
              </a:r>
              <a:endParaRPr lang="zh-CN" altLang="en-US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10" name="TextBox 177"/>
            <p:cNvSpPr txBox="1">
              <a:spLocks/>
            </p:cNvSpPr>
            <p:nvPr/>
          </p:nvSpPr>
          <p:spPr>
            <a:xfrm>
              <a:off x="1224901" y="3412593"/>
              <a:ext cx="2392395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 smtClean="0">
                  <a:solidFill>
                    <a:schemeClr val="dk1">
                      <a:lumMod val="100000"/>
                    </a:schemeClr>
                  </a:solidFill>
                </a:rPr>
                <a:t>仅仅是市场营销的一种手段，是市场营销的一个部分。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6" name="Group 178"/>
          <p:cNvGrpSpPr/>
          <p:nvPr/>
        </p:nvGrpSpPr>
        <p:grpSpPr>
          <a:xfrm>
            <a:off x="179512" y="1779663"/>
            <a:ext cx="3096344" cy="1760218"/>
            <a:chOff x="7752635" y="2129804"/>
            <a:chExt cx="3091806" cy="2346959"/>
          </a:xfrm>
        </p:grpSpPr>
        <p:sp>
          <p:nvSpPr>
            <p:cNvPr id="7" name="TextBox 179"/>
            <p:cNvSpPr txBox="1"/>
            <p:nvPr/>
          </p:nvSpPr>
          <p:spPr>
            <a:xfrm>
              <a:off x="8327855" y="2129804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Autofit/>
            </a:bodyPr>
            <a:lstStyle/>
            <a:p>
              <a:r>
                <a:rPr lang="zh-CN" altLang="en-US" sz="2400" b="1" dirty="0" smtClean="0">
                  <a:solidFill>
                    <a:schemeClr val="accent1"/>
                  </a:solidFill>
                </a:rPr>
                <a:t>市场营销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180"/>
            <p:cNvSpPr txBox="1">
              <a:spLocks/>
            </p:cNvSpPr>
            <p:nvPr/>
          </p:nvSpPr>
          <p:spPr>
            <a:xfrm>
              <a:off x="7752635" y="3857997"/>
              <a:ext cx="3091806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Autofit/>
            </a:bodyPr>
            <a:lstStyle/>
            <a:p>
              <a:pPr algn="l">
                <a:lnSpc>
                  <a:spcPct val="170000"/>
                </a:lnSpc>
              </a:pPr>
              <a:r>
                <a:rPr lang="zh-CN" altLang="en-US" sz="1600" b="1" u="sng" dirty="0" smtClean="0">
                  <a:solidFill>
                    <a:schemeClr val="dk1">
                      <a:lumMod val="100000"/>
                    </a:schemeClr>
                  </a:solidFill>
                </a:rPr>
                <a:t>市场营销是企业为了从顾客身上获得利益回报，为顾客创造价值并与之建立稳固关系的过程。</a:t>
              </a:r>
              <a:r>
                <a:rPr lang="zh-CN" altLang="en-US" sz="1600" b="1" dirty="0" smtClean="0">
                  <a:solidFill>
                    <a:schemeClr val="dk1">
                      <a:lumMod val="100000"/>
                    </a:schemeClr>
                  </a:solidFill>
                </a:rPr>
                <a:t>市场营销包含了目标市场的选择、产品的定价、产品的推销等等</a:t>
              </a:r>
              <a:r>
                <a:rPr lang="zh-CN" altLang="en-US" sz="1600" dirty="0" smtClean="0">
                  <a:solidFill>
                    <a:schemeClr val="dk1">
                      <a:lumMod val="100000"/>
                    </a:schemeClr>
                  </a:solidFill>
                </a:rPr>
                <a:t>。</a:t>
              </a:r>
              <a:endParaRPr lang="zh-CN" altLang="en-US" sz="16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110" name="Title 1"/>
          <p:cNvSpPr txBox="1">
            <a:spLocks/>
          </p:cNvSpPr>
          <p:nvPr/>
        </p:nvSpPr>
        <p:spPr>
          <a:xfrm>
            <a:off x="539552" y="411510"/>
            <a:ext cx="295232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3200" dirty="0" smtClean="0">
                <a:solidFill>
                  <a:srgbClr val="1A55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什么是市场营销</a:t>
            </a:r>
            <a:endParaRPr lang="en-GB" altLang="zh-CN" sz="3200" dirty="0">
              <a:solidFill>
                <a:srgbClr val="1A55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383565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8218390">
            <a:off x="-1404885" y="-2304253"/>
            <a:ext cx="3456384" cy="3261348"/>
          </a:xfrm>
          <a:prstGeom prst="rect">
            <a:avLst/>
          </a:prstGeom>
        </p:spPr>
      </p:pic>
      <p:grpSp>
        <p:nvGrpSpPr>
          <p:cNvPr id="2" name="c0b71456-bb78-4ace-824d-a189cb7ca7a1"/>
          <p:cNvGrpSpPr>
            <a:grpSpLocks noChangeAspect="1"/>
          </p:cNvGrpSpPr>
          <p:nvPr/>
        </p:nvGrpSpPr>
        <p:grpSpPr>
          <a:xfrm>
            <a:off x="579474" y="1832372"/>
            <a:ext cx="7985051" cy="1498054"/>
            <a:chOff x="544116" y="2443163"/>
            <a:chExt cx="11103769" cy="1997406"/>
          </a:xfrm>
        </p:grpSpPr>
        <p:grpSp>
          <p:nvGrpSpPr>
            <p:cNvPr id="3" name="组合 3"/>
            <p:cNvGrpSpPr/>
            <p:nvPr/>
          </p:nvGrpSpPr>
          <p:grpSpPr>
            <a:xfrm>
              <a:off x="544116" y="2443163"/>
              <a:ext cx="11103769" cy="1997406"/>
              <a:chOff x="544116" y="2730500"/>
              <a:chExt cx="11103769" cy="199740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544116" y="2730500"/>
                <a:ext cx="3238500" cy="1971675"/>
              </a:xfrm>
              <a:prstGeom prst="hexagon">
                <a:avLst>
                  <a:gd name="adj" fmla="val 29094"/>
                  <a:gd name="vf" fmla="val 115470"/>
                </a:avLst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六边形 20"/>
              <p:cNvSpPr/>
              <p:nvPr/>
            </p:nvSpPr>
            <p:spPr>
              <a:xfrm>
                <a:off x="8409385" y="2730500"/>
                <a:ext cx="3238500" cy="1971675"/>
              </a:xfrm>
              <a:prstGeom prst="hexagon">
                <a:avLst>
                  <a:gd name="adj" fmla="val 29094"/>
                  <a:gd name="vf" fmla="val 115470"/>
                </a:avLst>
              </a:prstGeom>
              <a:solidFill>
                <a:schemeClr val="accent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六边形 21"/>
              <p:cNvSpPr/>
              <p:nvPr/>
            </p:nvSpPr>
            <p:spPr>
              <a:xfrm>
                <a:off x="2510433" y="2730500"/>
                <a:ext cx="3238500" cy="1971675"/>
              </a:xfrm>
              <a:prstGeom prst="hexagon">
                <a:avLst>
                  <a:gd name="adj" fmla="val 29094"/>
                  <a:gd name="vf" fmla="val 115470"/>
                </a:avLst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六边形 22"/>
              <p:cNvSpPr/>
              <p:nvPr/>
            </p:nvSpPr>
            <p:spPr>
              <a:xfrm>
                <a:off x="6496530" y="2756231"/>
                <a:ext cx="3238500" cy="1971675"/>
              </a:xfrm>
              <a:prstGeom prst="hexagon">
                <a:avLst>
                  <a:gd name="adj" fmla="val 29094"/>
                  <a:gd name="vf" fmla="val 115470"/>
                </a:avLst>
              </a:prstGeom>
              <a:solidFill>
                <a:schemeClr val="accent5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六边形 23"/>
              <p:cNvSpPr/>
              <p:nvPr/>
            </p:nvSpPr>
            <p:spPr>
              <a:xfrm>
                <a:off x="4393755" y="2756231"/>
                <a:ext cx="3238500" cy="1971675"/>
              </a:xfrm>
              <a:prstGeom prst="hexagon">
                <a:avLst>
                  <a:gd name="adj" fmla="val 29094"/>
                  <a:gd name="vf" fmla="val 115470"/>
                </a:avLst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5094680" y="3332990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</a:rPr>
                <a:t>需求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698115" y="3332990"/>
              <a:ext cx="1611630" cy="246221"/>
            </a:xfrm>
            <a:prstGeom prst="rect">
              <a:avLst/>
            </a:prstGeom>
          </p:spPr>
          <p:txBody>
            <a:bodyPr wrap="none" lIns="72000" tIns="0" rIns="72000" bIns="0">
              <a:noAutofit/>
            </a:bodyPr>
            <a:lstStyle/>
            <a:p>
              <a:pPr lvl="0" algn="ctr" defTabSz="914378"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</a:rPr>
                <a:t>价值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791641" y="3332990"/>
              <a:ext cx="1611630" cy="246221"/>
            </a:xfrm>
            <a:prstGeom prst="rect">
              <a:avLst/>
            </a:prstGeom>
          </p:spPr>
          <p:txBody>
            <a:bodyPr wrap="none" lIns="72000" tIns="0" rIns="72000" bIns="0">
              <a:noAutofit/>
            </a:bodyPr>
            <a:lstStyle/>
            <a:p>
              <a:pPr lvl="0" algn="ctr" defTabSz="914378"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</a:rPr>
                <a:t>欲望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89130" y="3332990"/>
              <a:ext cx="1611630" cy="246221"/>
            </a:xfrm>
            <a:prstGeom prst="rect">
              <a:avLst/>
            </a:prstGeom>
          </p:spPr>
          <p:txBody>
            <a:bodyPr wrap="none" lIns="72000" tIns="0" rIns="72000" bIns="0">
              <a:noAutofit/>
            </a:bodyPr>
            <a:lstStyle/>
            <a:p>
              <a:pPr lvl="0" algn="ctr" defTabSz="914378"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</a:rPr>
                <a:t>需要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700758" y="3332990"/>
              <a:ext cx="1611630" cy="246221"/>
            </a:xfrm>
            <a:prstGeom prst="rect">
              <a:avLst/>
            </a:prstGeom>
          </p:spPr>
          <p:txBody>
            <a:bodyPr wrap="none" lIns="72000" tIns="0" rIns="72000" bIns="0">
              <a:noAutofit/>
            </a:bodyPr>
            <a:lstStyle/>
            <a:p>
              <a:pPr lvl="0" algn="ctr" defTabSz="914378"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</a:rPr>
                <a:t>满意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/>
          </p:nvSpPr>
          <p:spPr bwMode="auto">
            <a:xfrm>
              <a:off x="3465307" y="2591238"/>
              <a:ext cx="540552" cy="53998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5883966" y="2649590"/>
              <a:ext cx="424066" cy="42328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1542199" y="2643604"/>
              <a:ext cx="531375" cy="436745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10208292" y="2637326"/>
              <a:ext cx="456434" cy="43983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8346292" y="2649590"/>
              <a:ext cx="244772" cy="440588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1547664" y="339502"/>
            <a:ext cx="3888432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 smtClean="0">
                <a:solidFill>
                  <a:srgbClr val="1A55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与市场营销有关的几个概念</a:t>
            </a:r>
            <a:endParaRPr lang="en-GB" altLang="zh-CN" sz="2400" dirty="0">
              <a:solidFill>
                <a:srgbClr val="1A55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550911">
            <a:off x="7073822" y="4052750"/>
            <a:ext cx="3456384" cy="32613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001243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941076"/>
            <a:ext cx="3456384" cy="32613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19872" y="1488838"/>
            <a:ext cx="2160240" cy="2028272"/>
          </a:xfrm>
          <a:prstGeom prst="rect">
            <a:avLst/>
          </a:prstGeom>
          <a:noFill/>
          <a:ln w="28575">
            <a:solidFill>
              <a:srgbClr val="1A5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7903" y="1860926"/>
            <a:ext cx="1610283" cy="1318393"/>
          </a:xfrm>
          <a:prstGeom prst="rect">
            <a:avLst/>
          </a:prstGeom>
          <a:solidFill>
            <a:srgbClr val="1A557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1920" y="2211710"/>
            <a:ext cx="18252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spc="300" dirty="0" smtClean="0">
                <a:solidFill>
                  <a:schemeClr val="bg1"/>
                </a:solidFill>
                <a:latin typeface="Stencil Std" panose="04020904080802020404" pitchFamily="82" charset="0"/>
                <a:ea typeface="华康雅宋体W9(P)" panose="02020900000000000000" pitchFamily="18" charset="-122"/>
                <a:sym typeface="微软雅黑" pitchFamily="34" charset="-122"/>
              </a:rPr>
              <a:t>thank</a:t>
            </a:r>
            <a:endParaRPr lang="zh-CN" altLang="en-US" sz="4000" spc="300" dirty="0">
              <a:solidFill>
                <a:schemeClr val="bg1"/>
              </a:solidFill>
              <a:latin typeface="Stencil Std" panose="04020904080802020404" pitchFamily="82" charset="0"/>
              <a:ea typeface="华康雅宋体W9(P)" panose="02020900000000000000" pitchFamily="18" charset="-122"/>
              <a:sym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4135" y="1932517"/>
            <a:ext cx="1477819" cy="1175211"/>
          </a:xfrm>
          <a:prstGeom prst="rect">
            <a:avLst/>
          </a:prstGeom>
          <a:noFill/>
          <a:ln w="19050">
            <a:solidFill>
              <a:srgbClr val="F7F8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80149" y="1549361"/>
            <a:ext cx="2039687" cy="1907227"/>
          </a:xfrm>
          <a:prstGeom prst="rect">
            <a:avLst/>
          </a:prstGeom>
          <a:noFill/>
          <a:ln w="28575">
            <a:solidFill>
              <a:srgbClr val="F7F8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8496325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小清新教育说课ppt模板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A557E"/>
      </a:accent1>
      <a:accent2>
        <a:srgbClr val="EB9B9D"/>
      </a:accent2>
      <a:accent3>
        <a:srgbClr val="1A557E"/>
      </a:accent3>
      <a:accent4>
        <a:srgbClr val="EB9B9D"/>
      </a:accent4>
      <a:accent5>
        <a:srgbClr val="1A557E"/>
      </a:accent5>
      <a:accent6>
        <a:srgbClr val="EB9B9D"/>
      </a:accent6>
      <a:hlink>
        <a:srgbClr val="1A557E"/>
      </a:hlink>
      <a:folHlink>
        <a:srgbClr val="EB9B9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A557E"/>
    </a:accent1>
    <a:accent2>
      <a:srgbClr val="EB9B9D"/>
    </a:accent2>
    <a:accent3>
      <a:srgbClr val="1A557E"/>
    </a:accent3>
    <a:accent4>
      <a:srgbClr val="EB9B9D"/>
    </a:accent4>
    <a:accent5>
      <a:srgbClr val="1A557E"/>
    </a:accent5>
    <a:accent6>
      <a:srgbClr val="EB9B9D"/>
    </a:accent6>
    <a:hlink>
      <a:srgbClr val="1A557E"/>
    </a:hlink>
    <a:folHlink>
      <a:srgbClr val="EB9B9D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A557E"/>
    </a:accent1>
    <a:accent2>
      <a:srgbClr val="EB9B9D"/>
    </a:accent2>
    <a:accent3>
      <a:srgbClr val="1A557E"/>
    </a:accent3>
    <a:accent4>
      <a:srgbClr val="EB9B9D"/>
    </a:accent4>
    <a:accent5>
      <a:srgbClr val="1A557E"/>
    </a:accent5>
    <a:accent6>
      <a:srgbClr val="EB9B9D"/>
    </a:accent6>
    <a:hlink>
      <a:srgbClr val="1A557E"/>
    </a:hlink>
    <a:folHlink>
      <a:srgbClr val="EB9B9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3023</TotalTime>
  <Words>285</Words>
  <Application>Microsoft Office PowerPoint</Application>
  <PresentationFormat>全屏显示(16:9)</PresentationFormat>
  <Paragraphs>33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第一PPT，www.1ppt.com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小清新教育说课ppt模板</dc:title>
  <dc:creator>user</dc:creator>
  <cp:keywords>第一PPT模板网-WWW.1PPT.COM</cp:keywords>
  <cp:lastModifiedBy>Administrator</cp:lastModifiedBy>
  <cp:revision>248</cp:revision>
  <dcterms:created xsi:type="dcterms:W3CDTF">2015-12-11T17:46:17Z</dcterms:created>
  <dcterms:modified xsi:type="dcterms:W3CDTF">2020-03-12T03:58:22Z</dcterms:modified>
</cp:coreProperties>
</file>