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sldIdLst>
    <p:sldId id="391" r:id="rId2"/>
    <p:sldId id="373" r:id="rId3"/>
    <p:sldId id="395" r:id="rId4"/>
    <p:sldId id="376" r:id="rId5"/>
    <p:sldId id="401" r:id="rId6"/>
    <p:sldId id="402" r:id="rId7"/>
    <p:sldId id="397" r:id="rId8"/>
    <p:sldId id="403" r:id="rId9"/>
    <p:sldId id="399" r:id="rId10"/>
    <p:sldId id="400" r:id="rId11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正大黑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Impact" pitchFamily="34" charset="0"/>
      <p:regular r:id="rId20"/>
    </p:embeddedFont>
    <p:embeddedFont>
      <p:font typeface="Mongolian Baiti" pitchFamily="66" charset="0"/>
      <p:regular r:id="rId21"/>
    </p:embeddedFont>
    <p:embeddedFont>
      <p:font typeface="华文细黑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-54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5219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3164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0934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64546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89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161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6454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1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14.png"/><Relationship Id="rId2" Type="http://schemas.openxmlformats.org/officeDocument/2006/relationships/tags" Target="../tags/tag3.xml"/><Relationship Id="rId16" Type="http://schemas.openxmlformats.org/officeDocument/2006/relationships/image" Target="../media/image13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11.xml"/><Relationship Id="rId19" Type="http://schemas.openxmlformats.org/officeDocument/2006/relationships/image" Target="../media/image1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32677" y="3015575"/>
            <a:ext cx="627864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消费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者购买行为的影响因素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=""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个人因素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85084" y="2890996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心理因素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294363" y="203158"/>
            <a:ext cx="405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者购买行为的影响因素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1482119" y="2059890"/>
            <a:ext cx="128613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文化因素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59674" y="2028574"/>
            <a:ext cx="2016018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59674" y="3646020"/>
            <a:ext cx="2016018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1494645" y="3633494"/>
            <a:ext cx="1611810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心理因素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8202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1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49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6" grpId="0"/>
      <p:bldP spid="68" grpId="0"/>
      <p:bldP spid="70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158659" y="2088997"/>
            <a:ext cx="66951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                 个人因素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年龄与生命周期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职业与经济状况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个性及自我观念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FFFFF"/>
                </a:solidFill>
              </a:rPr>
              <a:t>生活方式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41122" y="2054344"/>
            <a:ext cx="1615246" cy="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年轻人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老年人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单身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情侣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90933" y="2076116"/>
            <a:ext cx="1615246" cy="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教师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艺术工作者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富豪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普通上班族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29397" y="3599817"/>
            <a:ext cx="1615246" cy="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乐观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悲观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浪漫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物质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316786" y="3715533"/>
            <a:ext cx="1615246" cy="33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小资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</a:rPr>
              <a:t>VS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节省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1731" y="203158"/>
            <a:ext cx="4177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者购买行为影响因素</a:t>
            </a:r>
            <a:r>
              <a:rPr lang="en-US" altLang="zh-CN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个人因素</a:t>
            </a:r>
            <a:endParaRPr lang="zh-CN" altLang="en-US" sz="2400" b="1" dirty="0">
              <a:blipFill dpi="0" rotWithShape="1">
                <a:blip r:embed="rId16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091467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5"/>
          <p:cNvSpPr txBox="1"/>
          <p:nvPr/>
        </p:nvSpPr>
        <p:spPr>
          <a:xfrm>
            <a:off x="1850394" y="1490130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自制力和定力强，固执，不达目的不罢休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28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802" y="3465076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216" y="1230333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3" y="3440024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18" y="1285547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25"/>
          <p:cNvSpPr txBox="1"/>
          <p:nvPr/>
        </p:nvSpPr>
        <p:spPr>
          <a:xfrm>
            <a:off x="182355" y="203158"/>
            <a:ext cx="3594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小分享</a:t>
            </a:r>
            <a:r>
              <a:rPr lang="en-US" altLang="zh-CN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7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色彩心理学</a:t>
            </a:r>
            <a:endParaRPr lang="zh-CN" altLang="en-US" sz="2400" b="1" dirty="0">
              <a:blipFill dpi="0" rotWithShape="1">
                <a:blip r:embed="rId7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5"/>
          <p:cNvSpPr txBox="1"/>
          <p:nvPr/>
        </p:nvSpPr>
        <p:spPr>
          <a:xfrm>
            <a:off x="6199016" y="1460903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表达能力强，有自己的独特见解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4" name="文本框 5"/>
          <p:cNvSpPr txBox="1"/>
          <p:nvPr/>
        </p:nvSpPr>
        <p:spPr>
          <a:xfrm>
            <a:off x="1113447" y="3621643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个性谦虚平实，不爱与人争论，人气旺盛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5" name="文本框 5"/>
          <p:cNvSpPr txBox="1"/>
          <p:nvPr/>
        </p:nvSpPr>
        <p:spPr>
          <a:xfrm>
            <a:off x="5338894" y="3688448"/>
            <a:ext cx="232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</a:rPr>
              <a:t>开朗的笑容及充沛的活力，人缘绝佳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22760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383494" y="2487192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源于感觉，随着感觉的深入，将感觉受到的信息进行大脑的处理，形成有意义的感观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383493" y="354601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是指由于经验而引起的个人行为的改变。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24846" y="3632417"/>
            <a:ext cx="1561362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chemeClr val="bg1"/>
                </a:solidFill>
              </a:rPr>
              <a:t>学习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18583" y="153591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chemeClr val="bg1"/>
                </a:solidFill>
              </a:rPr>
              <a:t>动机</a:t>
            </a:r>
            <a:endParaRPr lang="en-US" sz="2400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87268" y="2573774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chemeClr val="bg1"/>
                </a:solidFill>
              </a:rPr>
              <a:t>感知</a:t>
            </a:r>
            <a:endParaRPr lang="en-US" sz="2400" kern="12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02280" y="1457680"/>
            <a:ext cx="5720847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是引起个体活动，维持已引起活动，并促使活动朝向某一目标进行的内在作用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6092" y="115476"/>
            <a:ext cx="4233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者购买行为影响因素</a:t>
            </a:r>
            <a:r>
              <a:rPr lang="en-US" altLang="zh-CN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心理</a:t>
            </a:r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因</a:t>
            </a:r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素</a:t>
            </a:r>
            <a:endParaRPr lang="zh-CN" altLang="en-US" sz="2400" b="1" dirty="0">
              <a:blipFill dpi="0" rotWithShape="1">
                <a:blip r:embed="rId6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06470" y="128002"/>
            <a:ext cx="4271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者购买行为影响因素</a:t>
            </a:r>
            <a:r>
              <a:rPr lang="en-US" altLang="zh-CN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社会因素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3262" y="1918204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家 庭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3963" y="1886889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相关群体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社会角色与地位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pic>
        <p:nvPicPr>
          <p:cNvPr id="16" name="图片 15" descr="974226fd456452e1299fd6c5e212a89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0871" y="3273207"/>
            <a:ext cx="1644824" cy="1644824"/>
          </a:xfrm>
          <a:prstGeom prst="rect">
            <a:avLst/>
          </a:prstGeom>
        </p:spPr>
      </p:pic>
      <p:pic>
        <p:nvPicPr>
          <p:cNvPr id="17" name="图片 16" descr="d8f27546520eafcb7a909b7d862fd7f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08593" y="3626285"/>
            <a:ext cx="2212799" cy="1171184"/>
          </a:xfrm>
          <a:prstGeom prst="rect">
            <a:avLst/>
          </a:prstGeom>
        </p:spPr>
      </p:pic>
      <p:pic>
        <p:nvPicPr>
          <p:cNvPr id="18" name="图片 17" descr="d31a71dc6e477999b755c09e341eeb2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08729" y="3144033"/>
            <a:ext cx="1815622" cy="18337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5" grpId="0" animBg="1"/>
      <p:bldP spid="6" grpId="0"/>
      <p:bldP spid="8" grpId="0" animBg="1"/>
      <p:bldP spid="9" grpId="0" animBg="1"/>
      <p:bldP spid="10" grpId="0"/>
      <p:bldP spid="12" grpId="0" animBg="1"/>
      <p:bldP spid="13" grpId="0" animBg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979</TotalTime>
  <Words>386</Words>
  <Application>Microsoft Office PowerPoint</Application>
  <PresentationFormat>全屏显示(16:9)</PresentationFormat>
  <Paragraphs>70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华文细黑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91</cp:revision>
  <dcterms:created xsi:type="dcterms:W3CDTF">2015-03-31T05:49:04Z</dcterms:created>
  <dcterms:modified xsi:type="dcterms:W3CDTF">2020-03-12T03:59:14Z</dcterms:modified>
</cp:coreProperties>
</file>