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sldIdLst>
    <p:sldId id="391" r:id="rId2"/>
    <p:sldId id="416" r:id="rId3"/>
    <p:sldId id="373" r:id="rId4"/>
    <p:sldId id="414" r:id="rId5"/>
    <p:sldId id="409" r:id="rId6"/>
    <p:sldId id="411" r:id="rId7"/>
    <p:sldId id="417" r:id="rId8"/>
    <p:sldId id="418" r:id="rId9"/>
    <p:sldId id="419" r:id="rId10"/>
    <p:sldId id="400" r:id="rId11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正大黑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华文细黑" charset="-122"/>
      <p:regular r:id="rId20"/>
    </p:embeddedFont>
    <p:embeddedFont>
      <p:font typeface="Impact" pitchFamily="34" charset="0"/>
      <p:regular r:id="rId21"/>
    </p:embeddedFont>
    <p:embeddedFont>
      <p:font typeface="Mongolian Baiti" pitchFamily="66" charset="0"/>
      <p:regular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6165" y="3015575"/>
            <a:ext cx="32316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目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标市场选择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7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410623" y="2335245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有利于掌握目标市场的特征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424070" y="323162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有利于提高企业的竞争能力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17631" y="411946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有利于提高企业的经济效益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18583" y="31752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NO.3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8583" y="403050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NO.4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05136" y="1400065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NO.1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11859" y="227388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kern="1200" dirty="0" smtClean="0">
                <a:solidFill>
                  <a:schemeClr val="bg1"/>
                </a:solidFill>
              </a:rPr>
              <a:t>NO.2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10339" y="14922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有利于发现市场机会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6171" y="190279"/>
            <a:ext cx="3841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回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顾一下：市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场细分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的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意义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 descr="7eb75124b7d86304e4df97257a5e592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5860" y="3220570"/>
            <a:ext cx="2718140" cy="1741393"/>
          </a:xfrm>
          <a:prstGeom prst="rect">
            <a:avLst/>
          </a:prstGeom>
        </p:spPr>
      </p:pic>
      <p:pic>
        <p:nvPicPr>
          <p:cNvPr id="25" name="图片 24" descr="15e39056b1c5ade88d525e1ff925e31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09579" y="161364"/>
            <a:ext cx="1556009" cy="14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目标市场选择的类型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1"/>
            <a:ext cx="3035438" cy="405369"/>
            <a:chOff x="3818511" y="1744615"/>
            <a:chExt cx="3633809" cy="485279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788511" y="1787708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无差异营销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差异化营销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144187" cy="405774"/>
            <a:chOff x="3818511" y="3064125"/>
            <a:chExt cx="3763996" cy="485764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4830453" y="3107703"/>
              <a:ext cx="2752054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集中营销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4863611" y="3747727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微市场营销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98814" y="3739678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目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标市场选择的类型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40" y="203158"/>
            <a:ext cx="602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目标市场选择的类型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83614" y="2636751"/>
              <a:ext cx="1422184" cy="461665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Impact" pitchFamily="34" charset="0"/>
                  <a:ea typeface="宋体"/>
                </a:rPr>
                <a:t>目标市场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230" y="1210065"/>
            <a:ext cx="2138746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无差异营销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差异化营销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127584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集中化营销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4913" y="3748651"/>
            <a:ext cx="215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          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微市场营销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5" grpId="0" animBg="1"/>
      <p:bldP spid="5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无差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异营销：企业不考虑细分市场的差异性，把整个市场作为目标市场。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无差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异营销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差异化营销：在市场细分的基础上，企业以两个以上乃至全部细分市场为目标市场，分别为之设计不同的产品，采取不同营销组合，满足消费者的不同需求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差异化营销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集中营销：企业以一个细分市场或几个细分市场作为目标市场，集中力量实行专业化生产和经营。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集中营销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微市场营销：将市场细分到个人或者特定区域，企业根据特定的个人或区域的特殊需求调整自己营销策略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微市场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营销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</TotalTime>
  <Words>380</Words>
  <Application>Microsoft Office PowerPoint</Application>
  <PresentationFormat>全屏显示(16:9)</PresentationFormat>
  <Paragraphs>61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Calibri</vt:lpstr>
      <vt:lpstr>方正正大黑简体</vt:lpstr>
      <vt:lpstr>微软雅黑</vt:lpstr>
      <vt:lpstr>华文细黑</vt:lpstr>
      <vt:lpstr>Impact</vt:lpstr>
      <vt:lpstr>Times New Roman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145</cp:revision>
  <dcterms:created xsi:type="dcterms:W3CDTF">2015-03-31T05:49:04Z</dcterms:created>
  <dcterms:modified xsi:type="dcterms:W3CDTF">2020-03-12T04:01:05Z</dcterms:modified>
</cp:coreProperties>
</file>