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sldIdLst>
    <p:sldId id="391" r:id="rId2"/>
    <p:sldId id="373" r:id="rId3"/>
    <p:sldId id="404" r:id="rId4"/>
    <p:sldId id="405" r:id="rId5"/>
    <p:sldId id="406" r:id="rId6"/>
    <p:sldId id="411" r:id="rId7"/>
    <p:sldId id="407" r:id="rId8"/>
    <p:sldId id="403" r:id="rId9"/>
  </p:sldIdLst>
  <p:sldSz cx="9144000" cy="5143500" type="screen16x9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正大黑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Impact" pitchFamily="34" charset="0"/>
      <p:regular r:id="rId18"/>
    </p:embeddedFont>
    <p:embeddedFont>
      <p:font typeface="华文细黑" charset="-122"/>
      <p:regular r:id="rId19"/>
    </p:embeddedFont>
    <p:embeddedFont>
      <p:font typeface="Mongolian Baiti" pitchFamily="66" charset="0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8" d="100"/>
          <a:sy n="148" d="100"/>
        </p:scale>
        <p:origin x="-57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2963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2.png"/><Relationship Id="rId5" Type="http://schemas.openxmlformats.org/officeDocument/2006/relationships/image" Target="../media/image8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7.xml"/><Relationship Id="rId17" Type="http://schemas.openxmlformats.org/officeDocument/2006/relationships/image" Target="../media/image26.png"/><Relationship Id="rId2" Type="http://schemas.openxmlformats.org/officeDocument/2006/relationships/tags" Target="../tags/tag3.xml"/><Relationship Id="rId16" Type="http://schemas.openxmlformats.org/officeDocument/2006/relationships/image" Target="../media/image2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24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1" y="3015575"/>
            <a:ext cx="47551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企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业竞争战略的类型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="" xmlns:p14="http://schemas.microsoft.com/office/powerpoint/2010/main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93995" cy="413921"/>
            <a:chOff x="3818511" y="1084860"/>
            <a:chExt cx="37039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905748" y="1090141"/>
              <a:ext cx="2616672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差异化战略的含义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79793" cy="404161"/>
            <a:chOff x="3818511" y="1744615"/>
            <a:chExt cx="3686908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869000" y="1779662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差异化战略的优缺点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285855" cy="403884"/>
            <a:chOff x="3818511" y="2404370"/>
            <a:chExt cx="3933590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4838164" y="2443152"/>
              <a:ext cx="2913937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总成本领先战略的含义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144187" cy="405774"/>
            <a:chOff x="3818511" y="3064125"/>
            <a:chExt cx="3763996" cy="485764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4830453" y="3107703"/>
              <a:ext cx="2752054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总成领先战略的优缺点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472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导案例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海底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捞的差异化战略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86511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海底捞始终秉承“服务至上、顾客至上”的理念，以创新为核心改变传统标准化、单一化的服务，提倡个性化的特色，将用心服务作为基本经营理念，致力于为顾客提供“贴心、温心、舒心”的服务。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ee3663e3d8179edf60fcd550ebb7847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399" y="2178944"/>
            <a:ext cx="2456307" cy="2456307"/>
          </a:xfrm>
          <a:prstGeom prst="rect">
            <a:avLst/>
          </a:prstGeom>
        </p:spPr>
      </p:pic>
      <p:pic>
        <p:nvPicPr>
          <p:cNvPr id="11" name="图片 10" descr="8747b587ee418e94d3c63c05e0ebdca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7723" y="2051934"/>
            <a:ext cx="2520701" cy="25207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5067837" y="2256079"/>
            <a:ext cx="431635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为女性顾客提供特殊服务、准备皮筋、发卡等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77850" y="328314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服务员会提醒顾客菜是否点多，会为顾客做好一切服务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79959" y="4299770"/>
            <a:ext cx="391066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在特殊的节日为顾客提供特别的礼物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24449" y="1092485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顾客排队等候时：提供各种水果小吃、小游戏、手部护理、皮鞋护理、折纸鹤抵用现金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5642" y="190279"/>
            <a:ext cx="4803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引导案例：海底捞的差异化战略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 descr="370af931f8ff0aec893b5eafa0077de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8942" y="894298"/>
            <a:ext cx="1953295" cy="992458"/>
          </a:xfrm>
          <a:prstGeom prst="rect">
            <a:avLst/>
          </a:prstGeom>
        </p:spPr>
      </p:pic>
      <p:pic>
        <p:nvPicPr>
          <p:cNvPr id="13" name="图片 12" descr="6b2186b0e16f6480cc561dfb9506ea3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5869" y="1790164"/>
            <a:ext cx="1102497" cy="1549174"/>
          </a:xfrm>
          <a:prstGeom prst="rect">
            <a:avLst/>
          </a:prstGeom>
        </p:spPr>
      </p:pic>
      <p:pic>
        <p:nvPicPr>
          <p:cNvPr id="14" name="图片 13" descr="e7d26b8d644baabc11defc142659ffe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7" y="2408349"/>
            <a:ext cx="1671529" cy="1672644"/>
          </a:xfrm>
          <a:prstGeom prst="rect">
            <a:avLst/>
          </a:prstGeom>
        </p:spPr>
      </p:pic>
      <p:pic>
        <p:nvPicPr>
          <p:cNvPr id="15" name="图片 14" descr="cd1397081be6d92113a656dbaf9fb3c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06322" y="3400021"/>
            <a:ext cx="1580077" cy="15800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59476" y="2088997"/>
            <a:ext cx="68943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差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异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化战略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05650" y="3997735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199623" y="1703507"/>
            <a:ext cx="3870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差异化战略是指：向市场提供与众不同的产品和服务以满足顾客特殊的需求，凸现和形成鲜明的个性和特色，以创造和提升企业的竞争优势。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20" y="209597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差异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化战略的含义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2557" y="22379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产品质量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产品可靠性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产品创新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产品品牌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 smtClean="0">
                  <a:solidFill>
                    <a:schemeClr val="bg1"/>
                  </a:solidFill>
                </a:rPr>
                <a:t>产品服务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73456" y="3362336"/>
            <a:ext cx="1547307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提供比竞争者更高质量的产品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079939" y="1542080"/>
            <a:ext cx="1788132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产品在使用过程中安全可靠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71228" y="3439609"/>
            <a:ext cx="1547307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在产品更新换代方面树立自己的特色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05795" y="1606474"/>
            <a:ext cx="1547307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为产品创造有价值的品牌，品牌效应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724527" y="3452488"/>
            <a:ext cx="1547307" cy="82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对顾客购买的产品提供高品质有特色的服务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929" y="235355"/>
            <a:ext cx="3947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获取差异化的途径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1194</TotalTime>
  <Words>468</Words>
  <Application>Microsoft Office PowerPoint</Application>
  <PresentationFormat>全屏显示(16:9)</PresentationFormat>
  <Paragraphs>50</Paragraphs>
  <Slides>8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华文细黑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114</cp:revision>
  <dcterms:created xsi:type="dcterms:W3CDTF">2015-03-31T05:49:04Z</dcterms:created>
  <dcterms:modified xsi:type="dcterms:W3CDTF">2020-03-12T03:59:31Z</dcterms:modified>
</cp:coreProperties>
</file>