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sldIdLst>
    <p:sldId id="391" r:id="rId2"/>
    <p:sldId id="373" r:id="rId3"/>
    <p:sldId id="404" r:id="rId4"/>
    <p:sldId id="406" r:id="rId5"/>
    <p:sldId id="412" r:id="rId6"/>
    <p:sldId id="411" r:id="rId7"/>
    <p:sldId id="413" r:id="rId8"/>
    <p:sldId id="399" r:id="rId9"/>
    <p:sldId id="400" r:id="rId10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正大黑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Impact" pitchFamily="34" charset="0"/>
      <p:regular r:id="rId19"/>
    </p:embeddedFont>
    <p:embeddedFont>
      <p:font typeface="Mongolian Baiti" pitchFamily="66" charset="0"/>
      <p:regular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8" d="100"/>
          <a:sy n="148" d="100"/>
        </p:scale>
        <p:origin x="-570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8.png"/><Relationship Id="rId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63997" y="3015575"/>
            <a:ext cx="221599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竞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争策略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93995" cy="413921"/>
            <a:chOff x="3818511" y="1084860"/>
            <a:chExt cx="37039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905748" y="1090141"/>
              <a:ext cx="2616672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四大竞争策略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79793" cy="404161"/>
            <a:chOff x="3818511" y="1744615"/>
            <a:chExt cx="3686908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869000" y="1779662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市场领导者策略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285855" cy="403884"/>
            <a:chOff x="3818511" y="2404370"/>
            <a:chExt cx="3933590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4838164" y="2443152"/>
              <a:ext cx="2913937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总成本领先战略的含义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144187" cy="405774"/>
            <a:chOff x="3818511" y="3064125"/>
            <a:chExt cx="3763996" cy="485764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4830453" y="3107703"/>
              <a:ext cx="2752054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总成领先战略的优缺点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4724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导案例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麦当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劳的市场地位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11015" y="845151"/>
            <a:ext cx="86511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麦当劳是全球大型跨国连锁餐厅，</a:t>
            </a:r>
            <a:r>
              <a:rPr lang="en-US" altLang="zh-CN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1955</a:t>
            </a: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年创立于美国芝加哥，在全球拥有</a:t>
            </a:r>
            <a:r>
              <a:rPr lang="en-US" altLang="zh-CN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万多间分店；</a:t>
            </a:r>
            <a:r>
              <a:rPr lang="en-US" altLang="zh-CN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1990</a:t>
            </a: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年在中国深圳开设了第一家中国分店。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b3c3baef813ff9f6104aa8f0c6631b2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398" y="2645077"/>
            <a:ext cx="2178481" cy="2021903"/>
          </a:xfrm>
          <a:prstGeom prst="rect">
            <a:avLst/>
          </a:prstGeom>
        </p:spPr>
      </p:pic>
      <p:pic>
        <p:nvPicPr>
          <p:cNvPr id="8" name="图片 7" descr="d8a61748836d8e96ba503023e0324af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9336" y="2626059"/>
            <a:ext cx="2515639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959476" y="2088997"/>
            <a:ext cx="68943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竞争策略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54656" y="20959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企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业竞争策略的类型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2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721236" y="1568901"/>
            <a:ext cx="201601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市场领导者策略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721236" y="3120919"/>
            <a:ext cx="201601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市场挑战者策略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262730" y="3948178"/>
            <a:ext cx="201601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市场追随者策略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262730" y="2202513"/>
            <a:ext cx="201601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市场利基者策略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5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10" grpId="0"/>
      <p:bldP spid="10" grpId="1"/>
      <p:bldP spid="12" grpId="0"/>
      <p:bldP spid="13" grpId="0"/>
      <p:bldP spid="13" grpId="1"/>
      <p:bldP spid="15" grpId="0"/>
      <p:bldP spid="16" grpId="0"/>
      <p:bldP spid="16" grpId="1"/>
      <p:bldP spid="18" grpId="0"/>
      <p:bldP spid="19" grpId="0"/>
      <p:bldP spid="19" grpId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05650" y="3997735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199623" y="1703507"/>
            <a:ext cx="3870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市场领导者：是在其相关产品的市场上占有率最高的企业。  </a:t>
            </a:r>
            <a:endParaRPr lang="en-US" altLang="zh-CN" sz="2400" b="1" dirty="0" smtClean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endParaRPr lang="en-US" altLang="zh-CN" sz="2400" b="1" dirty="0" smtClean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场领导者策略：保持自己的领导者地位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场领导者以及市场领导者策略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22459" y="209597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场领导者策略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3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4" name="组合 31"/>
          <p:cNvGrpSpPr/>
          <p:nvPr/>
        </p:nvGrpSpPr>
        <p:grpSpPr>
          <a:xfrm>
            <a:off x="1142773" y="1392690"/>
            <a:ext cx="1225224" cy="2204343"/>
            <a:chOff x="1522701" y="1347614"/>
            <a:chExt cx="1225224" cy="2204343"/>
          </a:xfrm>
        </p:grpSpPr>
        <p:grpSp>
          <p:nvGrpSpPr>
            <p:cNvPr id="5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>
            <a:off x="6753301" y="1334735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7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540913" y="3563181"/>
            <a:ext cx="2698124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扩大市场需求总量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361386" y="3962425"/>
            <a:ext cx="30394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保护现有市场占有率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534977" y="3563180"/>
            <a:ext cx="23321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提高市场占有率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06470" y="128002"/>
            <a:ext cx="4271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扩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大市场总需求的方法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3943" y="1782976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发掘新用户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3963" y="1886889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开辟新用途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增加使用量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pic>
        <p:nvPicPr>
          <p:cNvPr id="17" name="图片 16" descr="d8f27546520eafcb7a909b7d862fd7f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7742" y="3587648"/>
            <a:ext cx="2078801" cy="1100262"/>
          </a:xfrm>
          <a:prstGeom prst="rect">
            <a:avLst/>
          </a:prstGeom>
        </p:spPr>
      </p:pic>
      <p:pic>
        <p:nvPicPr>
          <p:cNvPr id="15" name="图片 14" descr="ba17498639eb1a6e60ccfc09daf95be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80327" y="3280089"/>
            <a:ext cx="1863411" cy="1863411"/>
          </a:xfrm>
          <a:prstGeom prst="rect">
            <a:avLst/>
          </a:prstGeom>
        </p:spPr>
      </p:pic>
      <p:pic>
        <p:nvPicPr>
          <p:cNvPr id="19" name="图片 18" descr="5019922a69821faba75e8e33226df49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21112" y="3376680"/>
            <a:ext cx="1766820" cy="176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5" grpId="0" animBg="1"/>
      <p:bldP spid="6" grpId="0"/>
      <p:bldP spid="8" grpId="0" animBg="1"/>
      <p:bldP spid="9" grpId="0" animBg="1"/>
      <p:bldP spid="10" grpId="0"/>
      <p:bldP spid="12" grpId="0" animBg="1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1231</TotalTime>
  <Words>296</Words>
  <Application>Microsoft Office PowerPoint</Application>
  <PresentationFormat>全屏显示(16:9)</PresentationFormat>
  <Paragraphs>57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118</cp:revision>
  <dcterms:created xsi:type="dcterms:W3CDTF">2015-03-31T05:49:04Z</dcterms:created>
  <dcterms:modified xsi:type="dcterms:W3CDTF">2020-03-12T03:59:39Z</dcterms:modified>
</cp:coreProperties>
</file>