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sldIdLst>
    <p:sldId id="391" r:id="rId2"/>
    <p:sldId id="373" r:id="rId3"/>
    <p:sldId id="396" r:id="rId4"/>
    <p:sldId id="376" r:id="rId5"/>
    <p:sldId id="395" r:id="rId6"/>
    <p:sldId id="397" r:id="rId7"/>
    <p:sldId id="398" r:id="rId8"/>
    <p:sldId id="399" r:id="rId9"/>
    <p:sldId id="400" r:id="rId10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正大黑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Impact" pitchFamily="34" charset="0"/>
      <p:regular r:id="rId19"/>
    </p:embeddedFont>
    <p:embeddedFont>
      <p:font typeface="Mongolian Baiti" pitchFamily="66" charset="0"/>
      <p:regular r:id="rId20"/>
    </p:embeddedFont>
    <p:embeddedFont>
      <p:font typeface="华文细黑" charset="-122"/>
      <p:regular r:id="rId21"/>
    </p:embeddedFont>
  </p:embeddedFontLst>
  <p:custDataLst>
    <p:tags r:id="rId2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-54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32677" y="3015575"/>
            <a:ext cx="627864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消费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者购买行为的影响因素</a:t>
            </a:r>
            <a:endParaRPr lang="zh-CN" altLang="en-US" sz="38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325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影响因素分类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72558" y="2327325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文化因素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6295" y="316027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社会因素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5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一阵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风看世界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11015" y="845151"/>
            <a:ext cx="71297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在美丽的夏威夷沙滩上，吹来了一阵海风，沙滩上的美丽女孩们形态万千。两个穿着美丽裙子带着帽子的女孩，一个女孩用手压住了帽子，让裙子自由飘逸；另一个女孩一只手压住裙子，一只手按着帽子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图片 31" descr="e9e32647df2c0adc3495762fd4caca5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1389" y="1851503"/>
            <a:ext cx="3291997" cy="3291997"/>
          </a:xfrm>
          <a:prstGeom prst="rect">
            <a:avLst/>
          </a:prstGeom>
        </p:spPr>
      </p:pic>
      <p:pic>
        <p:nvPicPr>
          <p:cNvPr id="33" name="图片 32" descr="e9e32647df2c0adc3495762fd4caca5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9738" y="1851503"/>
            <a:ext cx="3291997" cy="3291997"/>
          </a:xfrm>
          <a:prstGeom prst="rect">
            <a:avLst/>
          </a:prstGeom>
        </p:spPr>
      </p:pic>
      <p:pic>
        <p:nvPicPr>
          <p:cNvPr id="38" name="图片 37" descr="59f41ed336522ce88868e32898ca9b8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54328" y="3638417"/>
            <a:ext cx="2190668" cy="1643001"/>
          </a:xfrm>
          <a:prstGeom prst="rect">
            <a:avLst/>
          </a:prstGeom>
        </p:spPr>
      </p:pic>
      <p:pic>
        <p:nvPicPr>
          <p:cNvPr id="39" name="图片 38" descr="054c8627c06f5875a8af57237c69742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45124" y="179043"/>
            <a:ext cx="1559088" cy="156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158659" y="2088997"/>
            <a:ext cx="66951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消费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者购买行为的影响因素分析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49965" y="715046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898" y="2296177"/>
            <a:ext cx="5267201" cy="36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294363" y="203158"/>
            <a:ext cx="405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者购买行为的影响因素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1482119" y="2059890"/>
            <a:ext cx="128613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文化因素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59674" y="2028574"/>
            <a:ext cx="2016018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59674" y="3646020"/>
            <a:ext cx="2016018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1494645" y="3633494"/>
            <a:ext cx="1611810" cy="26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心理因素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8202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1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49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6" grpId="0"/>
      <p:bldP spid="68" grpId="0"/>
      <p:bldP spid="70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383494" y="2487192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亚文化群体对整体的大文化持相同的观点，但具有该群体所独有的文化成分，同一亚文化群体消费相似度高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383493" y="354601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</a:rPr>
              <a:t>在一个社会中具有相同的同质和持久性的群体，他们按照等级排列，每一阶层都有相似的价值观念和兴趣爱好等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24846" y="3632417"/>
            <a:ext cx="1561362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schemeClr val="bg1"/>
                </a:solidFill>
              </a:rPr>
              <a:t>社会阶层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18583" y="1535917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schemeClr val="bg1"/>
                </a:solidFill>
              </a:rPr>
              <a:t>文化</a:t>
            </a:r>
            <a:endParaRPr lang="en-US" sz="2400" kern="1200" dirty="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87268" y="2573774"/>
            <a:ext cx="1602178" cy="640871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schemeClr val="bg1"/>
                </a:solidFill>
              </a:rPr>
              <a:t>亚文化</a:t>
            </a:r>
            <a:endParaRPr lang="en-US" sz="2400" kern="12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02280" y="1457680"/>
            <a:ext cx="5720847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</a:rPr>
              <a:t>人类在长期的生活实践中所建立的价值观念、道德、理想和其他有意义的象征体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6092" y="115476"/>
            <a:ext cx="4233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者购买行为影响因素</a:t>
            </a:r>
            <a:r>
              <a:rPr lang="en-US" altLang="zh-CN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文化因素</a:t>
            </a:r>
            <a:endParaRPr lang="zh-CN" altLang="en-US" sz="2400" b="1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2355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小案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例：指南针地毯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11015" y="845151"/>
            <a:ext cx="7129763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比利时一商人，将指南针嵌入祈祷地毯，这种指南针不指南北，直接指向圣城麦加，一经推出，在穆斯林地区月销上万张。</a:t>
            </a:r>
            <a:endParaRPr lang="en-US" altLang="zh-CN" sz="1600" b="1" dirty="0">
              <a:solidFill>
                <a:schemeClr val="bg2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c432c453d5f748dbd8a6d23b2d35649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2838" y="2346283"/>
            <a:ext cx="1954060" cy="1954060"/>
          </a:xfrm>
          <a:prstGeom prst="rect">
            <a:avLst/>
          </a:prstGeom>
        </p:spPr>
      </p:pic>
      <p:pic>
        <p:nvPicPr>
          <p:cNvPr id="9" name="图片 8" descr="e4fa1e20d81a22d1da6467ebad1d1d9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33450" y="2385047"/>
            <a:ext cx="2577378" cy="1801372"/>
          </a:xfrm>
          <a:prstGeom prst="rect">
            <a:avLst/>
          </a:prstGeom>
        </p:spPr>
      </p:pic>
      <p:pic>
        <p:nvPicPr>
          <p:cNvPr id="10" name="图片 9" descr="3f98fb8713ba82f7fd751456ed6b8c9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0625" y="1546966"/>
            <a:ext cx="3062614" cy="306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06470" y="128002"/>
            <a:ext cx="4271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者购买行为影响因素</a:t>
            </a:r>
            <a:r>
              <a:rPr lang="en-US" altLang="zh-CN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社会因素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3262" y="1918204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家 庭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3963" y="1886889"/>
            <a:ext cx="1691926" cy="49963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相关群体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899746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</a:rPr>
              <a:t>社会角色与地位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pic>
        <p:nvPicPr>
          <p:cNvPr id="16" name="图片 15" descr="974226fd456452e1299fd6c5e212a89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0871" y="3273207"/>
            <a:ext cx="1644824" cy="1644824"/>
          </a:xfrm>
          <a:prstGeom prst="rect">
            <a:avLst/>
          </a:prstGeom>
        </p:spPr>
      </p:pic>
      <p:pic>
        <p:nvPicPr>
          <p:cNvPr id="17" name="图片 16" descr="d8f27546520eafcb7a909b7d862fd7f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08593" y="3626285"/>
            <a:ext cx="2212799" cy="1171184"/>
          </a:xfrm>
          <a:prstGeom prst="rect">
            <a:avLst/>
          </a:prstGeom>
        </p:spPr>
      </p:pic>
      <p:pic>
        <p:nvPicPr>
          <p:cNvPr id="18" name="图片 17" descr="d31a71dc6e477999b755c09e341eeb2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08729" y="3144033"/>
            <a:ext cx="1815622" cy="183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5" grpId="0" animBg="1"/>
      <p:bldP spid="6" grpId="0"/>
      <p:bldP spid="8" grpId="0" animBg="1"/>
      <p:bldP spid="9" grpId="0" animBg="1"/>
      <p:bldP spid="10" grpId="0"/>
      <p:bldP spid="12" grpId="0" animBg="1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3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7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20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944</TotalTime>
  <Words>440</Words>
  <Application>Microsoft Office PowerPoint</Application>
  <PresentationFormat>全屏显示(16:9)</PresentationFormat>
  <Paragraphs>53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华文细黑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86</cp:revision>
  <dcterms:created xsi:type="dcterms:W3CDTF">2015-03-31T05:49:04Z</dcterms:created>
  <dcterms:modified xsi:type="dcterms:W3CDTF">2020-03-12T03:59:05Z</dcterms:modified>
</cp:coreProperties>
</file>