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sldIdLst>
    <p:sldId id="391" r:id="rId2"/>
    <p:sldId id="373" r:id="rId3"/>
    <p:sldId id="404" r:id="rId4"/>
    <p:sldId id="414" r:id="rId5"/>
    <p:sldId id="407" r:id="rId6"/>
    <p:sldId id="399" r:id="rId7"/>
    <p:sldId id="396" r:id="rId8"/>
    <p:sldId id="400" r:id="rId9"/>
  </p:sldIdLst>
  <p:sldSz cx="9144000" cy="5143500" type="screen16x9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正大黑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Impact" pitchFamily="34" charset="0"/>
      <p:regular r:id="rId18"/>
    </p:embeddedFont>
    <p:embeddedFont>
      <p:font typeface="Mongolian Baiti" pitchFamily="66" charset="0"/>
      <p:regular r:id="rId19"/>
    </p:embeddedFont>
  </p:embeddedFontLst>
  <p:custDataLst>
    <p:tags r:id="rId2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5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6166" y="3015575"/>
            <a:ext cx="323165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企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业产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品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决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策</a:t>
            </a:r>
            <a:endParaRPr lang="en-US" altLang="zh-CN" sz="3800" spc="160" dirty="0" smtClean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endParaRPr lang="en-US" altLang="zh-CN" sz="3800" spc="160" dirty="0" smtClean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7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单个产品决策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941101"/>
            <a:ext cx="3035438" cy="405369"/>
            <a:chOff x="3818511" y="1744615"/>
            <a:chExt cx="3633809" cy="485279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788511" y="1787708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产品组合决策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568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引导案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ZIPPO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打火机的神话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图片 5" descr="d7d4993f809d9673bfa253e47fc74bd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818" y="1680882"/>
            <a:ext cx="2612503" cy="3301253"/>
          </a:xfrm>
          <a:prstGeom prst="rect">
            <a:avLst/>
          </a:prstGeom>
        </p:spPr>
      </p:pic>
      <p:pic>
        <p:nvPicPr>
          <p:cNvPr id="7" name="图片 6" descr="e0fed41db948f2882f1cd272331f412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8807" y="154641"/>
            <a:ext cx="3770451" cy="480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单个产品线决策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2557" y="22379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NO.4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b="1" dirty="0" smtClean="0">
                  <a:solidFill>
                    <a:schemeClr val="bg1"/>
                  </a:solidFill>
                </a:rPr>
                <a:t>NO.5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92774" y="3241313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产品属性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073215" y="1831192"/>
            <a:ext cx="1788132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品牌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77951" y="3251350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包装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158730" y="1781286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标签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704356" y="3257506"/>
            <a:ext cx="1547307" cy="3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产品支持服务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929" y="235355"/>
            <a:ext cx="3947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单个产品决策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06470" y="128002"/>
            <a:ext cx="4271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产品属性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3943" y="1782976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产品质量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63" y="1886889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产品特征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产品风格与设计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pic>
        <p:nvPicPr>
          <p:cNvPr id="17" name="图片 16" descr="d8f27546520eafcb7a909b7d862fd7f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7742" y="3587648"/>
            <a:ext cx="2078801" cy="1100262"/>
          </a:xfrm>
          <a:prstGeom prst="rect">
            <a:avLst/>
          </a:prstGeom>
        </p:spPr>
      </p:pic>
      <p:pic>
        <p:nvPicPr>
          <p:cNvPr id="15" name="图片 14" descr="ba17498639eb1a6e60ccfc09daf95be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80327" y="3280089"/>
            <a:ext cx="1863411" cy="1863411"/>
          </a:xfrm>
          <a:prstGeom prst="rect">
            <a:avLst/>
          </a:prstGeom>
        </p:spPr>
      </p:pic>
      <p:pic>
        <p:nvPicPr>
          <p:cNvPr id="19" name="图片 18" descr="5019922a69821faba75e8e33226df49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1112" y="3376680"/>
            <a:ext cx="1766820" cy="176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5" y="203158"/>
            <a:ext cx="4456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：价值六百万的玻璃瓶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图片 5" descr="e7ca78bcecad5a4e8565b2692838a3a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4200" y="1627094"/>
            <a:ext cx="2385105" cy="3119718"/>
          </a:xfrm>
          <a:prstGeom prst="rect">
            <a:avLst/>
          </a:prstGeom>
        </p:spPr>
      </p:pic>
      <p:pic>
        <p:nvPicPr>
          <p:cNvPr id="7" name="图片 6" descr="938b988a476f306e0c9c45f710c1717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4878" y="1163170"/>
            <a:ext cx="1720292" cy="372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1548</TotalTime>
  <Words>121</Words>
  <Application>Microsoft Office PowerPoint</Application>
  <PresentationFormat>全屏显示(16:9)</PresentationFormat>
  <Paragraphs>43</Paragraphs>
  <Slides>8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152</cp:revision>
  <dcterms:created xsi:type="dcterms:W3CDTF">2015-03-31T05:49:04Z</dcterms:created>
  <dcterms:modified xsi:type="dcterms:W3CDTF">2020-03-12T04:02:45Z</dcterms:modified>
</cp:coreProperties>
</file>