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"/>
  </p:notesMasterIdLst>
  <p:sldIdLst>
    <p:sldId id="391" r:id="rId2"/>
    <p:sldId id="373" r:id="rId3"/>
    <p:sldId id="404" r:id="rId4"/>
    <p:sldId id="406" r:id="rId5"/>
    <p:sldId id="411" r:id="rId6"/>
    <p:sldId id="405" r:id="rId7"/>
    <p:sldId id="400" r:id="rId8"/>
  </p:sldIdLst>
  <p:sldSz cx="9144000" cy="5143500" type="screen16x9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正大黑简体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Impact" pitchFamily="34" charset="0"/>
      <p:regular r:id="rId17"/>
    </p:embeddedFont>
    <p:embeddedFont>
      <p:font typeface="Mongolian Baiti" pitchFamily="66" charset="0"/>
      <p:regular r:id="rId18"/>
    </p:embeddedFont>
    <p:embeddedFont>
      <p:font typeface="华文细黑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48" d="100"/>
          <a:sy n="148" d="100"/>
        </p:scale>
        <p:origin x="-570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8.png"/><Relationship Id="rId10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63997" y="3015575"/>
            <a:ext cx="221599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竞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争策略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2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="" xmlns:p14="http://schemas.microsoft.com/office/powerpoint/2010/main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93995" cy="413921"/>
            <a:chOff x="3818511" y="1084860"/>
            <a:chExt cx="37039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905748" y="1090141"/>
              <a:ext cx="2616672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市场追随者策略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21396" y="2902463"/>
            <a:ext cx="3079793" cy="404161"/>
            <a:chOff x="3818511" y="1744615"/>
            <a:chExt cx="3686908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4869000" y="1779662"/>
              <a:ext cx="26364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市场利基者策略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3" y="203158"/>
            <a:ext cx="4724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导案例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中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国凉茶和其正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0" y="948181"/>
            <a:ext cx="8651149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</a:t>
            </a:r>
            <a:r>
              <a:rPr lang="zh-CN" alt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先模仿→后差异</a:t>
            </a:r>
            <a:endParaRPr lang="en-US" altLang="zh-CN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81b03a700fe60e5c8f26791430b162a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426" y="1783723"/>
            <a:ext cx="1856844" cy="2511381"/>
          </a:xfrm>
          <a:prstGeom prst="rect">
            <a:avLst/>
          </a:prstGeom>
        </p:spPr>
      </p:pic>
      <p:pic>
        <p:nvPicPr>
          <p:cNvPr id="10" name="图片 9" descr="edbe20602eaddd51c15afe2444a7994f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6318" y="2079938"/>
            <a:ext cx="2256217" cy="2256217"/>
          </a:xfrm>
          <a:prstGeom prst="rect">
            <a:avLst/>
          </a:prstGeom>
        </p:spPr>
      </p:pic>
      <p:pic>
        <p:nvPicPr>
          <p:cNvPr id="12" name="图片 11" descr="deace1f5d1aa6786c4daabb7fd50106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47359" y="1906072"/>
            <a:ext cx="1900677" cy="2323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959476" y="2088997"/>
            <a:ext cx="68943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市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场追随者策略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49965" y="715046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305650" y="3997735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225381" y="1323580"/>
            <a:ext cx="38701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追随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者：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通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常通过仿造或改良产品、节省产品的研发费用来获取竞争优势的企业。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  </a:t>
            </a:r>
            <a:endParaRPr lang="en-US" altLang="zh-CN" sz="2400" b="1" dirty="0" smtClean="0">
              <a:blipFill dpi="0" rotWithShape="1">
                <a:blip r:embed="rId11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endParaRPr lang="en-US" altLang="zh-CN" sz="2400" b="1" dirty="0" smtClean="0">
              <a:blipFill dpi="0" rotWithShape="1">
                <a:blip r:embed="rId11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场领导者策略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伪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造、克隆、模仿、改进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116019" y="209597"/>
            <a:ext cx="448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市场追随者以及市场追随者策略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173865" y="2017820"/>
            <a:ext cx="515154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2.</a:t>
            </a:r>
            <a:r>
              <a:rPr lang="zh-CN" alt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克隆者：效仿市场领导者的产品、名字、包装，但会做少许变动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15342" y="334109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3.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模仿者：从领导者复制了一些东西，但在包装、广告、定价上存在一定的差异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6894" y="4512271"/>
            <a:ext cx="3910667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4.</a:t>
            </a:r>
            <a:r>
              <a:rPr lang="zh-CN" alt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</a:rPr>
              <a:t>改进者：对领导者产品进行调整和改良。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1633" y="85422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伪造者：完全复制领导者的产品和包装，在黑市或者经销商出售，即假货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5642" y="190279"/>
            <a:ext cx="4803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市场追随者策略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6" name="图片 15" descr="87d3f0f6d82ddb038a9fac520fe0273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80954" y="103030"/>
            <a:ext cx="1715306" cy="1715306"/>
          </a:xfrm>
          <a:prstGeom prst="rect">
            <a:avLst/>
          </a:prstGeom>
        </p:spPr>
      </p:pic>
      <p:pic>
        <p:nvPicPr>
          <p:cNvPr id="17" name="图片 16" descr="timg (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17582" y="1777285"/>
            <a:ext cx="1965043" cy="1294328"/>
          </a:xfrm>
          <a:prstGeom prst="rect">
            <a:avLst/>
          </a:prstGeom>
        </p:spPr>
      </p:pic>
      <p:pic>
        <p:nvPicPr>
          <p:cNvPr id="18" name="图片 17" descr="deace1f5d1aa6786c4daabb7fd50106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37539" y="2891306"/>
            <a:ext cx="1223493" cy="13501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1264</TotalTime>
  <Words>266</Words>
  <Application>Microsoft Office PowerPoint</Application>
  <PresentationFormat>全屏显示(16:9)</PresentationFormat>
  <Paragraphs>36</Paragraphs>
  <Slides>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华文细黑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125</cp:revision>
  <dcterms:created xsi:type="dcterms:W3CDTF">2015-03-31T05:49:04Z</dcterms:created>
  <dcterms:modified xsi:type="dcterms:W3CDTF">2020-03-12T03:59:47Z</dcterms:modified>
</cp:coreProperties>
</file>